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1393330" cy="3068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6: </a:t>
            </a:r>
            <a:r>
              <a:rPr lang="en-US" b="1" dirty="0" smtClean="0">
                <a:latin typeface="Georgia" panose="02040502050405020303" pitchFamily="18" charset="0"/>
              </a:rPr>
              <a:t>Skills showcase- inventing a product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574628" y="864913"/>
            <a:ext cx="3022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</a:t>
            </a:r>
            <a:r>
              <a:rPr lang="en-GB" b="1" dirty="0" smtClean="0">
                <a:latin typeface="Georgia" panose="02040502050405020303" pitchFamily="18" charset="0"/>
              </a:rPr>
              <a:t>Bank- </a:t>
            </a:r>
            <a:r>
              <a:rPr lang="en-GB" b="1" dirty="0" smtClean="0">
                <a:latin typeface="Georgia" panose="02040502050405020303" pitchFamily="18" charset="0"/>
              </a:rPr>
              <a:t>Java Script </a:t>
            </a:r>
            <a:r>
              <a:rPr lang="en-GB" b="1" dirty="0" smtClean="0">
                <a:latin typeface="Georgia" panose="02040502050405020303" pitchFamily="18" charset="0"/>
              </a:rPr>
              <a:t> </a:t>
            </a:r>
            <a:endParaRPr lang="en-GB" b="1" dirty="0">
              <a:latin typeface="Georgia" panose="02040502050405020303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858" y="913995"/>
            <a:ext cx="7576637" cy="50338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3897" y="1319212"/>
            <a:ext cx="2029234" cy="29865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477" y="1319212"/>
            <a:ext cx="1757408" cy="30754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31383" y="4449654"/>
            <a:ext cx="2527638" cy="162669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55280" y="4585063"/>
            <a:ext cx="13519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Georgia" panose="02040502050405020303" pitchFamily="18" charset="0"/>
              </a:rPr>
              <a:t>Computer aided design</a:t>
            </a:r>
            <a:endParaRPr lang="en-GB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35835</TotalTime>
  <Words>27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63</cp:revision>
  <cp:lastPrinted>2020-10-06T15:49:56Z</cp:lastPrinted>
  <dcterms:created xsi:type="dcterms:W3CDTF">2020-07-27T15:36:46Z</dcterms:created>
  <dcterms:modified xsi:type="dcterms:W3CDTF">2022-02-06T13:49:51Z</dcterms:modified>
</cp:coreProperties>
</file>