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91146"/>
              </p:ext>
            </p:extLst>
          </p:nvPr>
        </p:nvGraphicFramePr>
        <p:xfrm>
          <a:off x="201653" y="849692"/>
          <a:ext cx="3421757" cy="5594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1757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GB" sz="1200" dirty="0"/>
                        <a:t>.hex file- A file type, that carries binary information.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GB" sz="1200" dirty="0"/>
                        <a:t>.zip file- Multiple files that are bound together as a single file, to use less digital storage space.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Bluetooth- Device to device connectivity, for example sharing an image between two smart phones.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296787">
                <a:tc>
                  <a:txBody>
                    <a:bodyPr/>
                    <a:lstStyle/>
                    <a:p>
                      <a:r>
                        <a:rPr lang="en-GB" sz="1200" dirty="0"/>
                        <a:t>Code blocks- A visual representation for a section of code that performs a certain job.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Decompose- To break something down into smaller chunks.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Emulator- A program or machine that is built to copy the way another computer system works.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Feature- Distinctive characteristics of something.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GB" sz="1200" dirty="0"/>
                        <a:t>Loop- A repeated series of instructions.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GB" sz="1200" dirty="0" err="1"/>
                        <a:t>Micro:bit</a:t>
                      </a:r>
                      <a:r>
                        <a:rPr lang="en-GB" sz="1200" dirty="0"/>
                        <a:t>- Created by the BBC, a small compact computer that you can code.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GB" sz="1200" dirty="0"/>
                        <a:t>Pedometer- A device used to record the number of steps taken to calculate the distance travelled.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370169">
                <a:tc>
                  <a:txBody>
                    <a:bodyPr/>
                    <a:lstStyle/>
                    <a:p>
                      <a:r>
                        <a:rPr lang="en-GB" sz="1200" dirty="0"/>
                        <a:t>Systematic- Doing something in an ordered way to achieve a specified goal.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GB" sz="1200" dirty="0"/>
                        <a:t>Tinker- To explore and play with something to discover the key functions.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5: Programming- </a:t>
            </a:r>
            <a:r>
              <a:rPr lang="en-US" b="1" dirty="0" err="1">
                <a:latin typeface="Georgia" panose="02040502050405020303" pitchFamily="18" charset="0"/>
              </a:rPr>
              <a:t>Micro:bit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BDBE57-66A8-4D0E-9A14-98C6E24AA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465" y="666383"/>
            <a:ext cx="4065339" cy="54461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752BA83-EA14-41AE-B408-8FD00F294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182" y="1381677"/>
            <a:ext cx="3676839" cy="7874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3078A94-2E5C-426E-B366-56A10EBF2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737" y="2261438"/>
            <a:ext cx="4187139" cy="104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35869</TotalTime>
  <Words>186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69</cp:revision>
  <cp:lastPrinted>2020-10-06T15:49:56Z</cp:lastPrinted>
  <dcterms:created xsi:type="dcterms:W3CDTF">2020-07-27T15:36:46Z</dcterms:created>
  <dcterms:modified xsi:type="dcterms:W3CDTF">2022-04-19T22:02:33Z</dcterms:modified>
</cp:coreProperties>
</file>