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125" d="100"/>
          <a:sy n="125" d="100"/>
        </p:scale>
        <p:origin x="60" y="-25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996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912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79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513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664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370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316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633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021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023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747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253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104503" y="91440"/>
            <a:ext cx="3691890" cy="340995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EYNESBURY KNOWLEDGE ORGANISER</a:t>
            </a:r>
            <a:endParaRPr lang="en-GB" sz="11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4503" y="91440"/>
            <a:ext cx="11978640" cy="667512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Box 28"/>
          <p:cNvSpPr txBox="1"/>
          <p:nvPr/>
        </p:nvSpPr>
        <p:spPr>
          <a:xfrm>
            <a:off x="4567960" y="190771"/>
            <a:ext cx="5895975" cy="466725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KEY WORDS AND FACTS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3196" y="538453"/>
            <a:ext cx="1479892" cy="3068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VOCABULARY </a:t>
            </a:r>
            <a:endParaRPr lang="en-GB" sz="105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3640437"/>
              </p:ext>
            </p:extLst>
          </p:nvPr>
        </p:nvGraphicFramePr>
        <p:xfrm>
          <a:off x="201653" y="849691"/>
          <a:ext cx="2980526" cy="58672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80526">
                  <a:extLst>
                    <a:ext uri="{9D8B030D-6E8A-4147-A177-3AD203B41FA5}">
                      <a16:colId xmlns:a16="http://schemas.microsoft.com/office/drawing/2014/main" val="3658653687"/>
                    </a:ext>
                  </a:extLst>
                </a:gridCol>
              </a:tblGrid>
              <a:tr h="505095">
                <a:tc>
                  <a:txBody>
                    <a:bodyPr/>
                    <a:lstStyle/>
                    <a:p>
                      <a:r>
                        <a:rPr lang="en-GB" sz="1200" dirty="0"/>
                        <a:t>Digital content- Information and media such as videos and pictures stored on a computer.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43996200"/>
                  </a:ext>
                </a:extLst>
              </a:tr>
              <a:tr h="530007">
                <a:tc>
                  <a:txBody>
                    <a:bodyPr/>
                    <a:lstStyle/>
                    <a:p>
                      <a:r>
                        <a:rPr lang="en-GB" sz="1200" dirty="0"/>
                        <a:t>Computer program- A series of instructions, that are written for a computer to follow. Also known as apps.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08119368"/>
                  </a:ext>
                </a:extLst>
              </a:tr>
              <a:tr h="548612">
                <a:tc>
                  <a:txBody>
                    <a:bodyPr/>
                    <a:lstStyle/>
                    <a:p>
                      <a:r>
                        <a:rPr lang="en-GB" sz="1200" dirty="0"/>
                        <a:t>Create- To make something.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66704313"/>
                  </a:ext>
                </a:extLst>
              </a:tr>
              <a:tr h="548612">
                <a:tc>
                  <a:txBody>
                    <a:bodyPr/>
                    <a:lstStyle/>
                    <a:p>
                      <a:r>
                        <a:rPr lang="en-GB" sz="1200" dirty="0"/>
                        <a:t>Computer- Electronic machine that accepts and processes information to produce an output.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71709285"/>
                  </a:ext>
                </a:extLst>
              </a:tr>
              <a:tr h="548612">
                <a:tc>
                  <a:txBody>
                    <a:bodyPr/>
                    <a:lstStyle/>
                    <a:p>
                      <a:r>
                        <a:rPr lang="en-GB" sz="1200" dirty="0"/>
                        <a:t>Data- Information used for a specific purpose or investigation.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3774844"/>
                  </a:ext>
                </a:extLst>
              </a:tr>
              <a:tr h="548612">
                <a:tc>
                  <a:txBody>
                    <a:bodyPr/>
                    <a:lstStyle/>
                    <a:p>
                      <a:r>
                        <a:rPr lang="en-GB" sz="1200" dirty="0"/>
                        <a:t>E- Document- An electronic file which includes text.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54412860"/>
                  </a:ext>
                </a:extLst>
              </a:tr>
              <a:tr h="548612">
                <a:tc>
                  <a:txBody>
                    <a:bodyPr/>
                    <a:lstStyle/>
                    <a:p>
                      <a:r>
                        <a:rPr lang="en-GB" sz="1200" dirty="0"/>
                        <a:t>Folder- An electronic storage file that holds other digital content for example text, pictures and videos.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84745264"/>
                  </a:ext>
                </a:extLst>
              </a:tr>
              <a:tr h="477841">
                <a:tc>
                  <a:txBody>
                    <a:bodyPr/>
                    <a:lstStyle/>
                    <a:p>
                      <a:r>
                        <a:rPr lang="en-GB" sz="1200" dirty="0"/>
                        <a:t>List- A number of things, one after the other.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16871880"/>
                  </a:ext>
                </a:extLst>
              </a:tr>
              <a:tr h="495276">
                <a:tc>
                  <a:txBody>
                    <a:bodyPr/>
                    <a:lstStyle/>
                    <a:p>
                      <a:r>
                        <a:rPr lang="en-GB" sz="1200" dirty="0"/>
                        <a:t>Sequence- A set order or pattern for something to follow.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09958311"/>
                  </a:ext>
                </a:extLst>
              </a:tr>
              <a:tr h="230582">
                <a:tc>
                  <a:txBody>
                    <a:bodyPr/>
                    <a:lstStyle/>
                    <a:p>
                      <a:r>
                        <a:rPr lang="en-GB" sz="1200" dirty="0"/>
                        <a:t>Share- To show or give a part of something to someone else. </a:t>
                      </a:r>
                    </a:p>
                    <a:p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98261491"/>
                  </a:ext>
                </a:extLst>
              </a:tr>
              <a:tr h="230582">
                <a:tc>
                  <a:txBody>
                    <a:bodyPr/>
                    <a:lstStyle/>
                    <a:p>
                      <a:r>
                        <a:rPr lang="en-GB" sz="1200" dirty="0"/>
                        <a:t>Spreadsheet- An electronic document that lets you store data in rows </a:t>
                      </a:r>
                      <a:r>
                        <a:rPr lang="en-GB" sz="1200"/>
                        <a:t>and columns. </a:t>
                      </a:r>
                      <a:endParaRPr lang="en-GB" sz="1200" dirty="0"/>
                    </a:p>
                    <a:p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71737972"/>
                  </a:ext>
                </a:extLst>
              </a:tr>
            </a:tbl>
          </a:graphicData>
        </a:graphic>
      </p:graphicFrame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5747658" y="6204857"/>
            <a:ext cx="6335486" cy="535843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770602" y="6273584"/>
            <a:ext cx="58260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Georgia" panose="02040502050405020303" pitchFamily="18" charset="0"/>
              </a:rPr>
              <a:t>YEAR 1:  Skills showcase- Rocket to the Moon</a:t>
            </a:r>
            <a:endParaRPr lang="en-GB" b="1" dirty="0">
              <a:latin typeface="Georgia" panose="02040502050405020303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668001" y="3377415"/>
            <a:ext cx="19293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Georgia" panose="02040502050405020303" pitchFamily="18" charset="0"/>
              </a:rPr>
              <a:t>Fact Bank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F848686-A812-48D8-ABFA-AAA7C211DE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7793" y="190771"/>
            <a:ext cx="3566689" cy="352161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83C0FF8-9F42-4818-B915-7C939F7605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0840" y="3781110"/>
            <a:ext cx="8792304" cy="241328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82573E3-27B4-4AE2-AB56-BE3F31E296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8573" y="722187"/>
            <a:ext cx="4650501" cy="2557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743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35836</TotalTime>
  <Words>163</Words>
  <Application>Microsoft Office PowerPoint</Application>
  <PresentationFormat>Widescreen</PresentationFormat>
  <Paragraphs>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Georgia</vt:lpstr>
      <vt:lpstr>Hand Of Sean (Demo)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Eynesbury C of E PS</dc:creator>
  <cp:lastModifiedBy>Sam Pritchard</cp:lastModifiedBy>
  <cp:revision>64</cp:revision>
  <cp:lastPrinted>2020-10-06T15:49:56Z</cp:lastPrinted>
  <dcterms:created xsi:type="dcterms:W3CDTF">2020-07-27T15:36:46Z</dcterms:created>
  <dcterms:modified xsi:type="dcterms:W3CDTF">2022-06-03T11:06:39Z</dcterms:modified>
</cp:coreProperties>
</file>