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36" y="-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2185085" cy="3112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DOZEN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1899419"/>
              </p:ext>
            </p:extLst>
          </p:nvPr>
        </p:nvGraphicFramePr>
        <p:xfrm>
          <a:off x="201653" y="849692"/>
          <a:ext cx="2776678" cy="56482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76678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474090">
                <a:tc>
                  <a:txBody>
                    <a:bodyPr/>
                    <a:lstStyle/>
                    <a:p>
                      <a:r>
                        <a:rPr lang="en-GB" sz="1100" dirty="0"/>
                        <a:t>Animation- Bringing concepts to life through 2D or 3D moving pictures.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497473">
                <a:tc>
                  <a:txBody>
                    <a:bodyPr/>
                    <a:lstStyle/>
                    <a:p>
                      <a:r>
                        <a:rPr lang="en-GB" sz="1100" dirty="0"/>
                        <a:t>Application- A computer program.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Code- </a:t>
                      </a:r>
                      <a:r>
                        <a:rPr lang="en-US" sz="1100" dirty="0"/>
                        <a:t>a set of instructions written in programming language, telling</a:t>
                      </a:r>
                      <a:r>
                        <a:rPr lang="en-US" sz="1100" baseline="0" dirty="0"/>
                        <a:t> a computer what to do.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100" dirty="0"/>
                        <a:t>Debug- To remove and repair the error or mistake in computer code.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431519">
                <a:tc>
                  <a:txBody>
                    <a:bodyPr/>
                    <a:lstStyle/>
                    <a:p>
                      <a:r>
                        <a:rPr lang="en-GB" sz="1100" dirty="0"/>
                        <a:t>Decompose- </a:t>
                      </a:r>
                      <a:r>
                        <a:rPr lang="en-US" sz="1100" baseline="0" dirty="0"/>
                        <a:t>to break something down into smaller chunks.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100" dirty="0"/>
                        <a:t>Interface- The menus, buttons and other functions which make website or computer program </a:t>
                      </a:r>
                      <a:r>
                        <a:rPr lang="en-GB" sz="1100" i="1" dirty="0"/>
                        <a:t>intuitive</a:t>
                      </a:r>
                      <a:r>
                        <a:rPr lang="en-GB" sz="1100" dirty="0"/>
                        <a:t> to humans.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417647">
                <a:tc>
                  <a:txBody>
                    <a:bodyPr/>
                    <a:lstStyle/>
                    <a:p>
                      <a:r>
                        <a:rPr lang="en-GB" sz="1100" dirty="0"/>
                        <a:t>Loop- A repeated series of instructions.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48509">
                <a:tc>
                  <a:txBody>
                    <a:bodyPr/>
                    <a:lstStyle/>
                    <a:p>
                      <a:r>
                        <a:rPr lang="en-GB" sz="1100" dirty="0"/>
                        <a:t>Predict- To make an education guess as to what might happen.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64874">
                <a:tc>
                  <a:txBody>
                    <a:bodyPr/>
                    <a:lstStyle/>
                    <a:p>
                      <a:r>
                        <a:rPr lang="en-GB" sz="1100" i="0" dirty="0"/>
                        <a:t>Tinker- To explore and play with something to discover the key functions.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432855">
                <a:tc>
                  <a:txBody>
                    <a:bodyPr/>
                    <a:lstStyle/>
                    <a:p>
                      <a:r>
                        <a:rPr lang="en-GB" sz="1100" dirty="0"/>
                        <a:t>Remixing code- Altering code that already exists.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489493">
                <a:tc>
                  <a:txBody>
                    <a:bodyPr/>
                    <a:lstStyle/>
                    <a:p>
                      <a:r>
                        <a:rPr lang="en-GB" sz="1100" dirty="0"/>
                        <a:t>Repetition code- To create loops in a program, making it </a:t>
                      </a:r>
                      <a:r>
                        <a:rPr lang="en-GB" sz="1100"/>
                        <a:t>more efficient.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263554"/>
                  </a:ext>
                </a:extLst>
              </a:tr>
              <a:tr h="447026">
                <a:tc>
                  <a:txBody>
                    <a:bodyPr/>
                    <a:lstStyle/>
                    <a:p>
                      <a:r>
                        <a:rPr lang="en-GB" sz="1100" dirty="0"/>
                        <a:t>Sprite- </a:t>
                      </a:r>
                      <a:r>
                        <a:rPr lang="en-US" sz="1100" dirty="0"/>
                        <a:t>visual objects that can</a:t>
                      </a:r>
                      <a:r>
                        <a:rPr lang="en-US" sz="1100" baseline="0" dirty="0"/>
                        <a:t> be manipulated through code.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2697625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747658" y="6204857"/>
            <a:ext cx="6335486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0602" y="6273584"/>
            <a:ext cx="5826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Georgia" panose="02040502050405020303" pitchFamily="18" charset="0"/>
              </a:rPr>
              <a:t>YEAR 3: Programming- Scratch</a:t>
            </a:r>
            <a:endParaRPr lang="en-GB" b="1" dirty="0">
              <a:latin typeface="Georgia" panose="02040502050405020303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9420B1E-A6E5-412A-A1F2-5992ED3250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1399" y="572139"/>
            <a:ext cx="4091704" cy="366297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C50C770-36DC-43C9-93BE-C5859B329C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7965" y="562219"/>
            <a:ext cx="4572382" cy="367289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4396556-F021-498B-90B3-A313B77260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5550" y="4298140"/>
            <a:ext cx="8250374" cy="1771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35829</TotalTime>
  <Words>156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Georgia</vt:lpstr>
      <vt:lpstr>Hand Of Sean (Demo)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60</cp:revision>
  <cp:lastPrinted>2020-10-06T15:49:56Z</cp:lastPrinted>
  <dcterms:created xsi:type="dcterms:W3CDTF">2020-07-27T15:36:46Z</dcterms:created>
  <dcterms:modified xsi:type="dcterms:W3CDTF">2022-06-03T11:26:30Z</dcterms:modified>
</cp:coreProperties>
</file>