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618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6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71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94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139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563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410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741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799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750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051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9CF37-612F-415B-B0E8-1389C6EE25C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26E44-B1E1-4EF5-8F5E-C3E16BB04DB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531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85" y="289505"/>
            <a:ext cx="2001859" cy="20018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37138" y="289505"/>
            <a:ext cx="931142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prstClr val="black"/>
                </a:solidFill>
              </a:rPr>
              <a:t>Eynesbury school song</a:t>
            </a:r>
          </a:p>
          <a:p>
            <a:pPr algn="ctr"/>
            <a:r>
              <a:rPr lang="en-GB" sz="3200" b="1" dirty="0">
                <a:solidFill>
                  <a:prstClr val="black"/>
                </a:solidFill>
              </a:rPr>
              <a:t>Created by Emily Wainwright in association with children from our school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60" y="6207616"/>
            <a:ext cx="550350" cy="5466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9854" y="6207616"/>
            <a:ext cx="4005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Emily Wainwright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8936" y="2537135"/>
            <a:ext cx="2826108" cy="332274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prstClr val="black"/>
                </a:solidFill>
              </a:rPr>
              <a:t>Here we stand, our eyes on the horizon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Hand in hand, a patchwork of fingerprints slowly rising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 brand new page, the kindling of a flame,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It’s a knowledge and imagination place,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An open door, I’m more than just a name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The home that puts a smile on each face. 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85104" y="2537135"/>
            <a:ext cx="2826108" cy="332274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prstClr val="black"/>
                </a:solidFill>
              </a:rPr>
              <a:t>Chorus –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Our voices sing out a grateful sound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As we find our feet on the solid ground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We grow and pray and let our thoughts be free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 building block to a open mind, a safe place that will help us find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Who we are and where we want to be.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52959" y="2537135"/>
            <a:ext cx="2826108" cy="332274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prstClr val="black"/>
                </a:solidFill>
              </a:rPr>
              <a:t>Standing tall, we learn together, all for one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One for all, we pray together, sure as the rising of the sun.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What the future holds, we wish it could be clearer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We’ll make it there with spirit in our minds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The life we’ve made, reflecting like a mirror 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We’ll face the world with courage we can find! 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159127" y="2537135"/>
            <a:ext cx="2826108" cy="332274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prstClr val="black"/>
                </a:solidFill>
              </a:rPr>
              <a:t>Chorus –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Our voices sing out a grateful sound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As we find our feet on the solid ground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We grow and pray and let our thoughts be free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A building block to a open mind, a safe place that will help us find 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Who we are and where we want to be.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281" y="5962445"/>
            <a:ext cx="1267355" cy="843367"/>
          </a:xfrm>
          <a:prstGeom prst="rect">
            <a:avLst/>
          </a:prstGeom>
        </p:spPr>
      </p:pic>
      <p:pic>
        <p:nvPicPr>
          <p:cNvPr id="17" name="school_song_backing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37138" y="5428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36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260</Words>
  <Application>Microsoft Office PowerPoint</Application>
  <PresentationFormat>Widescreen</PresentationFormat>
  <Paragraphs>29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Noami Shepherd</dc:creator>
  <cp:lastModifiedBy>HRouse@eynesbury.local</cp:lastModifiedBy>
  <cp:revision>3</cp:revision>
  <dcterms:created xsi:type="dcterms:W3CDTF">2020-06-05T08:22:26Z</dcterms:created>
  <dcterms:modified xsi:type="dcterms:W3CDTF">2020-06-05T09:39:50Z</dcterms:modified>
</cp:coreProperties>
</file>