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8" d="100"/>
          <a:sy n="68" d="100"/>
        </p:scale>
        <p:origin x="81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1479892" cy="3068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042526"/>
              </p:ext>
            </p:extLst>
          </p:nvPr>
        </p:nvGraphicFramePr>
        <p:xfrm>
          <a:off x="201653" y="849692"/>
          <a:ext cx="3582556" cy="5017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82556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Algorithm-</a:t>
                      </a:r>
                      <a:r>
                        <a:rPr lang="en-US" sz="1400" baseline="0" dirty="0" smtClean="0"/>
                        <a:t> a clear set of instructions to carry out a task.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Bee-bot- a small programmable</a:t>
                      </a:r>
                      <a:r>
                        <a:rPr lang="en-US" sz="1400" baseline="0" dirty="0" smtClean="0"/>
                        <a:t> floor robot with seven buttons.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Computing code- words, numbers and symbols that make</a:t>
                      </a:r>
                      <a:r>
                        <a:rPr lang="en-US" sz="1400" baseline="0" dirty="0" smtClean="0"/>
                        <a:t> a computer language.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Computer program</a:t>
                      </a:r>
                      <a:r>
                        <a:rPr lang="en-US" sz="1400" baseline="0" dirty="0" smtClean="0"/>
                        <a:t>- a series of instructions, that are written for a computer to follow. Also known as apps.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Explain-</a:t>
                      </a:r>
                      <a:r>
                        <a:rPr lang="en-US" sz="1400" baseline="0" dirty="0" smtClean="0"/>
                        <a:t> give clear information about something to someone.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Explore- look at something new to learn more</a:t>
                      </a:r>
                      <a:r>
                        <a:rPr lang="en-US" sz="1400" baseline="0" dirty="0" smtClean="0"/>
                        <a:t> about it.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Instructions- a list of commands and directions on how to do something.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Predict- to make a guess.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Tinker- to explore</a:t>
                      </a:r>
                      <a:r>
                        <a:rPr lang="en-US" sz="1400" baseline="0" dirty="0" smtClean="0"/>
                        <a:t> and play with something to discover what it can do.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Video- moving picture, that</a:t>
                      </a:r>
                      <a:r>
                        <a:rPr lang="en-US" sz="1400" baseline="0" dirty="0" smtClean="0"/>
                        <a:t> make up a film or cartoon.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</a:t>
            </a:r>
            <a:r>
              <a:rPr lang="en-US" b="1" dirty="0" smtClean="0">
                <a:latin typeface="Georgia" panose="02040502050405020303" pitchFamily="18" charset="0"/>
              </a:rPr>
              <a:t>1</a:t>
            </a:r>
            <a:r>
              <a:rPr lang="en-US" b="1" dirty="0">
                <a:latin typeface="Georgia" panose="02040502050405020303" pitchFamily="18" charset="0"/>
              </a:rPr>
              <a:t>:  Programming </a:t>
            </a:r>
            <a:r>
              <a:rPr lang="en-US" b="1">
                <a:latin typeface="Georgia" panose="02040502050405020303" pitchFamily="18" charset="0"/>
              </a:rPr>
              <a:t>2- </a:t>
            </a:r>
            <a:r>
              <a:rPr lang="en-US" b="1" smtClean="0">
                <a:latin typeface="Georgia" panose="02040502050405020303" pitchFamily="18" charset="0"/>
              </a:rPr>
              <a:t>Bee-bots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164504" y="565518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7624" y="3444153"/>
            <a:ext cx="3374707" cy="26629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5917" y="3448594"/>
            <a:ext cx="3121340" cy="26165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3102" y="626778"/>
            <a:ext cx="4687674" cy="2677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35818</TotalTime>
  <Words>141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57</cp:revision>
  <cp:lastPrinted>2020-10-06T15:49:56Z</cp:lastPrinted>
  <dcterms:created xsi:type="dcterms:W3CDTF">2020-07-27T15:36:46Z</dcterms:created>
  <dcterms:modified xsi:type="dcterms:W3CDTF">2022-01-02T18:18:40Z</dcterms:modified>
</cp:coreProperties>
</file>