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25" d="100"/>
          <a:sy n="25" d="100"/>
        </p:scale>
        <p:origin x="468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5296" y="432435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456536"/>
              </p:ext>
            </p:extLst>
          </p:nvPr>
        </p:nvGraphicFramePr>
        <p:xfrm>
          <a:off x="201653" y="743674"/>
          <a:ext cx="3014349" cy="56834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Background noise- A secondary sound that is there but your focus is not fully on it due to a primary sound which you are focussed 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361887">
                <a:tc>
                  <a:txBody>
                    <a:bodyPr/>
                    <a:lstStyle/>
                    <a:p>
                      <a:r>
                        <a:rPr lang="en-GB" sz="1100" dirty="0"/>
                        <a:t>Byte- Made up of 8 bits. One bit contains a single binary value – 0 or 1.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363541">
                <a:tc>
                  <a:txBody>
                    <a:bodyPr/>
                    <a:lstStyle/>
                    <a:p>
                      <a:r>
                        <a:rPr lang="en-GB" sz="1100" dirty="0"/>
                        <a:t>Computer- Electronic machines that accept and process information.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GB" sz="1100" dirty="0"/>
                        <a:t>Memory storage- A portable, compact form of digital storage, used to transfer files from one device to another.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356870">
                <a:tc>
                  <a:txBody>
                    <a:bodyPr/>
                    <a:lstStyle/>
                    <a:p>
                      <a:r>
                        <a:rPr lang="en-GB" sz="1100" dirty="0"/>
                        <a:t>Mouse- Handheld input device that can move and select text, icons, files and folders on your computer.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GB" sz="1100" dirty="0"/>
                        <a:t>Operating system (OS)- Base software needed on a computer for it to manage basic commands.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GB" sz="1100" dirty="0"/>
                        <a:t>Radio play- Scripts and written text for broadcasting on-air.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365716">
                <a:tc>
                  <a:txBody>
                    <a:bodyPr/>
                    <a:lstStyle/>
                    <a:p>
                      <a:r>
                        <a:rPr lang="en-GB" sz="1100" dirty="0"/>
                        <a:t>RAM- Random Access Memory A piece of hardware that allows data to be recalled or stored within a computer.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ROM- Read Only Memory. Information stored within ROM can only be read and not edited.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/>
                        <a:t>Sound effects- Sounds to enhance an event or bring fantasy aspects to life in a film or other media.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Touch screen- Allows the user to use their find or gestures to control the device via the screen.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39370">
                <a:tc>
                  <a:txBody>
                    <a:bodyPr/>
                    <a:lstStyle/>
                    <a:p>
                      <a:r>
                        <a:rPr lang="en-GB" sz="1100" dirty="0"/>
                        <a:t>Trackpad- An input device found in laptops. Use to move the cursor with the touch of </a:t>
                      </a:r>
                      <a:r>
                        <a:rPr lang="en-GB" sz="1100"/>
                        <a:t>a finger.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63986" y="6149052"/>
            <a:ext cx="6319158" cy="607978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27273" y="6239259"/>
            <a:ext cx="7236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6: Creating media- History of computers</a:t>
            </a:r>
            <a:endParaRPr lang="en-GB" b="1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91DBE-926A-417F-96DC-336645170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970" y="825657"/>
            <a:ext cx="3849916" cy="38351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1511B0-6A24-4CAB-8E77-4BC489E0E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3854" y="825657"/>
            <a:ext cx="4485259" cy="335297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2543141-8BEA-4F1F-A664-ECE4FC3C87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9737" y="4730736"/>
            <a:ext cx="7080610" cy="133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35844</TotalTime>
  <Words>241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67</cp:revision>
  <cp:lastPrinted>2020-10-06T15:49:56Z</cp:lastPrinted>
  <dcterms:created xsi:type="dcterms:W3CDTF">2020-07-27T15:36:46Z</dcterms:created>
  <dcterms:modified xsi:type="dcterms:W3CDTF">2022-06-03T12:03:50Z</dcterms:modified>
</cp:coreProperties>
</file>