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48" y="-15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5296" y="432435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341425"/>
              </p:ext>
            </p:extLst>
          </p:nvPr>
        </p:nvGraphicFramePr>
        <p:xfrm>
          <a:off x="201653" y="743674"/>
          <a:ext cx="3014349" cy="59524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94307">
                <a:tc>
                  <a:txBody>
                    <a:bodyPr/>
                    <a:lstStyle/>
                    <a:p>
                      <a:r>
                        <a:rPr lang="en-GB" sz="1100" dirty="0"/>
                        <a:t>Acrostic code- A code where the first letter is each word, line or paragraph when put together form a message.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361887">
                <a:tc>
                  <a:txBody>
                    <a:bodyPr/>
                    <a:lstStyle/>
                    <a:p>
                      <a:r>
                        <a:rPr lang="en-GB" sz="1100" dirty="0"/>
                        <a:t>Brute force hacking- When a hacker uses different methods to crack entry into secured information.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363541">
                <a:tc>
                  <a:txBody>
                    <a:bodyPr/>
                    <a:lstStyle/>
                    <a:p>
                      <a:r>
                        <a:rPr lang="en-GB" sz="1100" dirty="0" err="1"/>
                        <a:t>Caeser</a:t>
                      </a:r>
                      <a:r>
                        <a:rPr lang="en-GB" sz="1100" dirty="0"/>
                        <a:t> cipher- A way in which every letter is replaced with another letter a fixed number of places down the alphabet.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GB" sz="1100" dirty="0"/>
                        <a:t>Chip and pin- A payment system to buy something securely using a card containing a chip. The car owner can access by entering a Personal Identification Number (PIN).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356870">
                <a:tc>
                  <a:txBody>
                    <a:bodyPr/>
                    <a:lstStyle/>
                    <a:p>
                      <a:r>
                        <a:rPr lang="en-GB" sz="1100" dirty="0"/>
                        <a:t>Cipher- Information that is written in a secret way, also known as a code.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GB" sz="1100" dirty="0"/>
                        <a:t>Date shift cipher- A code derived from a date telling you how many spaces to move each letter within a coded message.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GB" sz="1100" dirty="0"/>
                        <a:t>Encrypt- Converting information/ data into a secret code or message, to avoid unauthorised access.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365716">
                <a:tc>
                  <a:txBody>
                    <a:bodyPr/>
                    <a:lstStyle/>
                    <a:p>
                      <a:r>
                        <a:rPr lang="en-GB" sz="1100" dirty="0"/>
                        <a:t>Invention- A new device or process that solves a problem.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GB" sz="1100" dirty="0"/>
                        <a:t>Nth letter cipher- A code where you choose the Nth letter of the text/ code again until the text ends. If N=10 you will find every 10</a:t>
                      </a:r>
                      <a:r>
                        <a:rPr lang="en-GB" sz="1100" baseline="30000" dirty="0"/>
                        <a:t>th</a:t>
                      </a:r>
                      <a:r>
                        <a:rPr lang="en-GB" sz="1100" dirty="0"/>
                        <a:t> letter in the text reveals part of a secret message.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GB" sz="1100" dirty="0"/>
                        <a:t>Password- A unique combination of letters, numbers or symbols that protects personal information online.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GB" sz="1100" dirty="0"/>
                        <a:t>Pigpen cipher- A substitution code, where letters are exchanged for symbols, which are part of a specific grid.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39370">
                <a:tc>
                  <a:txBody>
                    <a:bodyPr/>
                    <a:lstStyle/>
                    <a:p>
                      <a:r>
                        <a:rPr lang="en-GB" sz="1100" dirty="0"/>
                        <a:t>Technological advancements- When scientific discoveries are made leading to a development in a type of technology.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4366733" y="6204857"/>
            <a:ext cx="7716411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66734" y="6273584"/>
            <a:ext cx="7229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6: Computing systems and networks: Bletchley Park</a:t>
            </a:r>
            <a:endParaRPr lang="en-GB" b="1" dirty="0">
              <a:latin typeface="Georgia" panose="02040502050405020303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324E3E-0056-4256-9D86-E13AE47D11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695" y="708949"/>
            <a:ext cx="4173180" cy="42673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72F2027-D1A0-4B13-A45B-0F7A6F3F1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8070" y="708948"/>
            <a:ext cx="4272277" cy="279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35832</TotalTime>
  <Words>277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61</cp:revision>
  <cp:lastPrinted>2020-10-06T15:49:56Z</cp:lastPrinted>
  <dcterms:created xsi:type="dcterms:W3CDTF">2020-07-27T15:36:46Z</dcterms:created>
  <dcterms:modified xsi:type="dcterms:W3CDTF">2022-04-19T22:15:58Z</dcterms:modified>
</cp:coreProperties>
</file>