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5" d="100"/>
          <a:sy n="125" d="100"/>
        </p:scale>
        <p:origin x="60" y="-38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3124748"/>
              </p:ext>
            </p:extLst>
          </p:nvPr>
        </p:nvGraphicFramePr>
        <p:xfrm>
          <a:off x="201653" y="849692"/>
          <a:ext cx="3421757" cy="5560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21757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74090">
                <a:tc>
                  <a:txBody>
                    <a:bodyPr/>
                    <a:lstStyle/>
                    <a:p>
                      <a:r>
                        <a:rPr lang="en-GB" sz="1200" dirty="0"/>
                        <a:t>Animation- Picture or photographs in a sequence to give the illusion of movement.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GB" sz="1200" dirty="0"/>
                        <a:t>Animator- Someone who specialises in the creation of animations.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Background- What can be seen behind the main objects or people in a picture.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296787">
                <a:tc>
                  <a:txBody>
                    <a:bodyPr/>
                    <a:lstStyle/>
                    <a:p>
                      <a:r>
                        <a:rPr lang="en-GB" sz="1200" dirty="0"/>
                        <a:t>Decompose- To break something down into smaller chunks.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Device- Equipment designed for a specific purpose or job.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Duplicate- To make an exact copy of something.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Editing- The process of making changes to a text or film.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GB" sz="1200" dirty="0"/>
                        <a:t>Frame- Each picture or page in an animation.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GB" sz="1200" dirty="0"/>
                        <a:t>Illusion- Something that is now how it appears to be.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GB" sz="1200" dirty="0"/>
                        <a:t>Stop motion- A sequence of images or photographs used to create an animation.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370169">
                <a:tc>
                  <a:txBody>
                    <a:bodyPr/>
                    <a:lstStyle/>
                    <a:p>
                      <a:r>
                        <a:rPr lang="en-GB" sz="1200" dirty="0"/>
                        <a:t>Storyboard- A sequence of sketches to show what will be included within an animation or video.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GB" sz="1200" dirty="0"/>
                        <a:t>Upload- To send files from a device to another device </a:t>
                      </a:r>
                      <a:r>
                        <a:rPr lang="en-GB" sz="1200"/>
                        <a:t>or program.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Georgia" panose="02040502050405020303" pitchFamily="18" charset="0"/>
              </a:rPr>
              <a:t>YEAR 5: Creating media- Stop motion animation</a:t>
            </a:r>
            <a:endParaRPr lang="en-GB" sz="1600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66733" y="806733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9FDBCD-AB24-4774-B528-964AC1E3FA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2285" y="619270"/>
            <a:ext cx="4734878" cy="302752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870416-73C7-47A1-A56E-CCEC6AE98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2109" y="662937"/>
            <a:ext cx="3444554" cy="30275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607F3B3-BDD7-4FDF-A3A1-88B3BD4603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4172" y="3877297"/>
            <a:ext cx="8232991" cy="2260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35879</TotalTime>
  <Words>166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Hand Of Sean (Demo)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72</cp:revision>
  <cp:lastPrinted>2020-10-06T15:49:56Z</cp:lastPrinted>
  <dcterms:created xsi:type="dcterms:W3CDTF">2020-07-27T15:36:46Z</dcterms:created>
  <dcterms:modified xsi:type="dcterms:W3CDTF">2022-06-03T11:50:53Z</dcterms:modified>
</cp:coreProperties>
</file>