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91" d="100"/>
          <a:sy n="91" d="100"/>
        </p:scale>
        <p:origin x="6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02/01/2022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59967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02/01/2022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79123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02/01/2022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7796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02/01/2022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75138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02/01/2022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46645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02/01/2022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13703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02/01/2022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3163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02/01/2022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06331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02/01/2022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40215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02/01/2022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40236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02/01/2022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27475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7698C2-7089-4807-AD44-7841FCEA5C28}" type="datetimeFigureOut">
              <a:rPr lang="en-GB" smtClean="0"/>
              <a:t>02/01/2022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92531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Box 2"/>
          <p:cNvSpPr txBox="1">
            <a:spLocks noChangeArrowheads="1"/>
          </p:cNvSpPr>
          <p:nvPr/>
        </p:nvSpPr>
        <p:spPr bwMode="auto">
          <a:xfrm>
            <a:off x="104503" y="91440"/>
            <a:ext cx="3691890" cy="340995"/>
          </a:xfrm>
          <a:prstGeom prst="rect">
            <a:avLst/>
          </a:prstGeom>
          <a:solidFill>
            <a:srgbClr val="FFFFFF"/>
          </a:solidFill>
          <a:ln w="28575">
            <a:solidFill>
              <a:schemeClr val="accent5">
                <a:lumMod val="75000"/>
              </a:schemeClr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1400" dirty="0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EYNESBURY KNOWLEDGE ORGANISER</a:t>
            </a:r>
            <a:endParaRPr lang="en-GB" sz="1100" dirty="0"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04503" y="91440"/>
            <a:ext cx="11978640" cy="6675120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 Box 28"/>
          <p:cNvSpPr txBox="1"/>
          <p:nvPr/>
        </p:nvSpPr>
        <p:spPr>
          <a:xfrm>
            <a:off x="6087156" y="199659"/>
            <a:ext cx="5895975" cy="466725"/>
          </a:xfrm>
          <a:prstGeom prst="rect">
            <a:avLst/>
          </a:prstGeom>
          <a:solidFill>
            <a:schemeClr val="lt1"/>
          </a:solidFill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2300" dirty="0" smtClean="0">
                <a:effectLst/>
                <a:latin typeface="Hand Of Sean (Demo)"/>
                <a:ea typeface="Calibri" panose="020F0502020204030204" pitchFamily="34" charset="0"/>
                <a:cs typeface="Times New Roman" panose="02020603050405020304" pitchFamily="18" charset="0"/>
              </a:rPr>
              <a:t>KEY WORDS AND FACTS</a:t>
            </a:r>
            <a:endParaRPr lang="en-GB" sz="1100" dirty="0" smtClean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2300" dirty="0" smtClean="0">
                <a:effectLst/>
                <a:latin typeface="Hand Of Sean (Demo)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 smtClean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dirty="0" smtClean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53196" y="538453"/>
            <a:ext cx="2185085" cy="3112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1400" dirty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VOCABULARY </a:t>
            </a:r>
            <a:r>
              <a:rPr lang="en-GB" sz="1400" dirty="0" smtClean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DOZEN </a:t>
            </a:r>
            <a:endParaRPr lang="en-GB" sz="1050" dirty="0"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0442821"/>
              </p:ext>
            </p:extLst>
          </p:nvPr>
        </p:nvGraphicFramePr>
        <p:xfrm>
          <a:off x="201653" y="849692"/>
          <a:ext cx="2776678" cy="587079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76678">
                  <a:extLst>
                    <a:ext uri="{9D8B030D-6E8A-4147-A177-3AD203B41FA5}">
                      <a16:colId xmlns:a16="http://schemas.microsoft.com/office/drawing/2014/main" val="3658653687"/>
                    </a:ext>
                  </a:extLst>
                </a:gridCol>
              </a:tblGrid>
              <a:tr h="474090">
                <a:tc>
                  <a:txBody>
                    <a:bodyPr/>
                    <a:lstStyle/>
                    <a:p>
                      <a:r>
                        <a:rPr lang="en-US" sz="1100" dirty="0" smtClean="0"/>
                        <a:t>Account</a:t>
                      </a:r>
                      <a:r>
                        <a:rPr lang="en-US" sz="1100" baseline="0" dirty="0" smtClean="0"/>
                        <a:t>- an online or intranet service, which stores information safely using a username and password.</a:t>
                      </a:r>
                      <a:endParaRPr lang="en-GB" sz="11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743996200"/>
                  </a:ext>
                </a:extLst>
              </a:tr>
              <a:tr h="497473">
                <a:tc>
                  <a:txBody>
                    <a:bodyPr/>
                    <a:lstStyle/>
                    <a:p>
                      <a:r>
                        <a:rPr lang="en-US" sz="1100" dirty="0" smtClean="0"/>
                        <a:t>Attachment (email)- a function that lets</a:t>
                      </a:r>
                      <a:r>
                        <a:rPr lang="en-US" sz="1100" baseline="0" dirty="0" smtClean="0"/>
                        <a:t> you add files to an email.</a:t>
                      </a:r>
                      <a:endParaRPr lang="en-GB" sz="11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08119368"/>
                  </a:ext>
                </a:extLst>
              </a:tr>
              <a:tr h="514936">
                <a:tc>
                  <a:txBody>
                    <a:bodyPr/>
                    <a:lstStyle/>
                    <a:p>
                      <a:r>
                        <a:rPr lang="en-US" sz="1100" dirty="0" smtClean="0"/>
                        <a:t>BCC-</a:t>
                      </a:r>
                      <a:r>
                        <a:rPr lang="en-US" sz="1100" baseline="0" dirty="0" smtClean="0"/>
                        <a:t> blind carbon copy lets you send a copy of an email written to another person’s email, but other readers cannot read the email thread. </a:t>
                      </a:r>
                      <a:endParaRPr lang="en-GB" sz="11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766704313"/>
                  </a:ext>
                </a:extLst>
              </a:tr>
              <a:tr h="514936">
                <a:tc>
                  <a:txBody>
                    <a:bodyPr/>
                    <a:lstStyle/>
                    <a:p>
                      <a:r>
                        <a:rPr lang="en-US" sz="1100" dirty="0" smtClean="0"/>
                        <a:t>CC- carbon</a:t>
                      </a:r>
                      <a:r>
                        <a:rPr lang="en-US" sz="1100" baseline="0" dirty="0" smtClean="0"/>
                        <a:t> copy lets you send a copy of the email you have written to another person’s email address.</a:t>
                      </a:r>
                      <a:endParaRPr lang="en-GB" sz="11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71709285"/>
                  </a:ext>
                </a:extLst>
              </a:tr>
              <a:tr h="431519">
                <a:tc>
                  <a:txBody>
                    <a:bodyPr/>
                    <a:lstStyle/>
                    <a:p>
                      <a:r>
                        <a:rPr lang="en-US" sz="1100" dirty="0" smtClean="0"/>
                        <a:t>Cyberbullying- bullying through the internet/ electronic devices.</a:t>
                      </a:r>
                      <a:endParaRPr lang="en-GB" sz="11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83774844"/>
                  </a:ext>
                </a:extLst>
              </a:tr>
              <a:tr h="514936">
                <a:tc>
                  <a:txBody>
                    <a:bodyPr/>
                    <a:lstStyle/>
                    <a:p>
                      <a:r>
                        <a:rPr lang="en-US" sz="1100" dirty="0" smtClean="0"/>
                        <a:t>Domain- the online location or hosting website an email address</a:t>
                      </a:r>
                      <a:r>
                        <a:rPr lang="en-US" sz="1100" baseline="0" dirty="0" smtClean="0"/>
                        <a:t> belongs to. </a:t>
                      </a:r>
                      <a:endParaRPr lang="en-GB" sz="11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54412860"/>
                  </a:ext>
                </a:extLst>
              </a:tr>
              <a:tr h="417647">
                <a:tc>
                  <a:txBody>
                    <a:bodyPr/>
                    <a:lstStyle/>
                    <a:p>
                      <a:r>
                        <a:rPr lang="en-US" sz="1100" dirty="0" smtClean="0"/>
                        <a:t>Email account- a central</a:t>
                      </a:r>
                      <a:r>
                        <a:rPr lang="en-US" sz="1100" baseline="0" dirty="0" smtClean="0"/>
                        <a:t> place where a user’s emails are stored for them to view.</a:t>
                      </a:r>
                      <a:endParaRPr lang="en-GB" sz="11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84745264"/>
                  </a:ext>
                </a:extLst>
              </a:tr>
              <a:tr h="448509">
                <a:tc>
                  <a:txBody>
                    <a:bodyPr/>
                    <a:lstStyle/>
                    <a:p>
                      <a:r>
                        <a:rPr lang="en-US" sz="1100" dirty="0" smtClean="0"/>
                        <a:t>Emoji- small icons that represent feelings or objects.</a:t>
                      </a:r>
                      <a:endParaRPr lang="en-GB" sz="11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616871880"/>
                  </a:ext>
                </a:extLst>
              </a:tr>
              <a:tr h="464874">
                <a:tc>
                  <a:txBody>
                    <a:bodyPr/>
                    <a:lstStyle/>
                    <a:p>
                      <a:r>
                        <a:rPr lang="en-US" sz="1100" dirty="0" smtClean="0"/>
                        <a:t>Log on/</a:t>
                      </a:r>
                      <a:r>
                        <a:rPr lang="en-US" sz="1100" i="1" dirty="0" smtClean="0"/>
                        <a:t>off</a:t>
                      </a:r>
                      <a:r>
                        <a:rPr lang="en-US" sz="1100" dirty="0" smtClean="0"/>
                        <a:t>-</a:t>
                      </a:r>
                      <a:r>
                        <a:rPr lang="en-US" sz="1100" baseline="0" dirty="0" smtClean="0"/>
                        <a:t> put in a username and password to access a personal account and </a:t>
                      </a:r>
                      <a:r>
                        <a:rPr lang="en-US" sz="1100" i="1" baseline="0" dirty="0" smtClean="0"/>
                        <a:t>to lock your account.</a:t>
                      </a:r>
                      <a:endParaRPr lang="en-GB" sz="1100" i="1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109958311"/>
                  </a:ext>
                </a:extLst>
              </a:tr>
              <a:tr h="432855">
                <a:tc>
                  <a:txBody>
                    <a:bodyPr/>
                    <a:lstStyle/>
                    <a:p>
                      <a:r>
                        <a:rPr lang="en-US" sz="1100" dirty="0" smtClean="0"/>
                        <a:t>Username- a unique name</a:t>
                      </a:r>
                      <a:r>
                        <a:rPr lang="en-US" sz="1100" baseline="0" dirty="0" smtClean="0"/>
                        <a:t> or email address for your account.</a:t>
                      </a:r>
                      <a:endParaRPr lang="en-GB" sz="11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98261491"/>
                  </a:ext>
                </a:extLst>
              </a:tr>
              <a:tr h="489493">
                <a:tc>
                  <a:txBody>
                    <a:bodyPr/>
                    <a:lstStyle/>
                    <a:p>
                      <a:r>
                        <a:rPr lang="en-US" sz="1100" dirty="0" smtClean="0"/>
                        <a:t>Password- a unique combination</a:t>
                      </a:r>
                      <a:r>
                        <a:rPr lang="en-US" sz="1100" baseline="0" dirty="0" smtClean="0"/>
                        <a:t> of letters, numbers or symbols to protect an account.</a:t>
                      </a:r>
                      <a:endParaRPr lang="en-GB" sz="11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649263554"/>
                  </a:ext>
                </a:extLst>
              </a:tr>
              <a:tr h="447026">
                <a:tc>
                  <a:txBody>
                    <a:bodyPr/>
                    <a:lstStyle/>
                    <a:p>
                      <a:r>
                        <a:rPr lang="en-US" sz="1100" dirty="0" smtClean="0"/>
                        <a:t>Spam- nonsense or</a:t>
                      </a:r>
                      <a:r>
                        <a:rPr lang="en-US" sz="1100" baseline="0" dirty="0" smtClean="0"/>
                        <a:t> junk emails, used for advertisement </a:t>
                      </a:r>
                      <a:r>
                        <a:rPr lang="en-US" sz="1100" baseline="0" smtClean="0"/>
                        <a:t>or harassment. </a:t>
                      </a:r>
                      <a:endParaRPr lang="en-GB" sz="11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12697625"/>
                  </a:ext>
                </a:extLst>
              </a:tr>
            </a:tbl>
          </a:graphicData>
        </a:graphic>
      </p:graphicFrame>
      <p:sp>
        <p:nvSpPr>
          <p:cNvPr id="14" name="Text Box 2"/>
          <p:cNvSpPr txBox="1">
            <a:spLocks noChangeArrowheads="1"/>
          </p:cNvSpPr>
          <p:nvPr/>
        </p:nvSpPr>
        <p:spPr bwMode="auto">
          <a:xfrm>
            <a:off x="5747658" y="6204857"/>
            <a:ext cx="6335486" cy="535843"/>
          </a:xfrm>
          <a:prstGeom prst="rect">
            <a:avLst/>
          </a:prstGeom>
          <a:solidFill>
            <a:srgbClr val="FFFFFF"/>
          </a:solidFill>
          <a:ln w="28575">
            <a:solidFill>
              <a:schemeClr val="accent5">
                <a:lumMod val="75000"/>
              </a:schemeClr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770602" y="6273584"/>
            <a:ext cx="58260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latin typeface="Georgia" panose="02040502050405020303" pitchFamily="18" charset="0"/>
              </a:rPr>
              <a:t>YEAR </a:t>
            </a:r>
            <a:r>
              <a:rPr lang="en-US" b="1" dirty="0" smtClean="0">
                <a:latin typeface="Georgia" panose="02040502050405020303" pitchFamily="18" charset="0"/>
              </a:rPr>
              <a:t>3: Emailing</a:t>
            </a:r>
            <a:endParaRPr lang="en-GB" b="1" dirty="0">
              <a:latin typeface="Georgia" panose="02040502050405020303" pitchFamily="18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3161399" y="5061616"/>
            <a:ext cx="395502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b="1" dirty="0" smtClean="0">
                <a:latin typeface="Georgia" panose="02040502050405020303" pitchFamily="18" charset="0"/>
              </a:rPr>
              <a:t>Watch out for unexpected emails with unknown links! Inform a trusted adult immediately!</a:t>
            </a:r>
          </a:p>
          <a:p>
            <a:endParaRPr lang="en-US" sz="1600" b="1" dirty="0">
              <a:latin typeface="Georgia" panose="02040502050405020303" pitchFamily="18" charset="0"/>
            </a:endParaRPr>
          </a:p>
          <a:p>
            <a:endParaRPr lang="en-US" sz="1600" b="1" dirty="0" smtClean="0">
              <a:latin typeface="Georgia" panose="02040502050405020303" pitchFamily="18" charset="0"/>
            </a:endParaRPr>
          </a:p>
          <a:p>
            <a:endParaRPr lang="en-US" sz="1600" b="1" dirty="0" smtClean="0">
              <a:latin typeface="Georgia" panose="02040502050405020303" pitchFamily="18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4366733" y="806733"/>
            <a:ext cx="192931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>
                <a:latin typeface="Georgia" panose="02040502050405020303" pitchFamily="18" charset="0"/>
              </a:rPr>
              <a:t>Fact Bank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21742" y="1316414"/>
            <a:ext cx="4234345" cy="266769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9037" y="849692"/>
            <a:ext cx="4655284" cy="421192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88417" y="4283618"/>
            <a:ext cx="942975" cy="704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77434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35821</TotalTime>
  <Words>217</Words>
  <Application>Microsoft Office PowerPoint</Application>
  <PresentationFormat>Widescreen</PresentationFormat>
  <Paragraphs>23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Calibri</vt:lpstr>
      <vt:lpstr>Calibri Light</vt:lpstr>
      <vt:lpstr>Georgia</vt:lpstr>
      <vt:lpstr>Hand Of Sean (Demo)</vt:lpstr>
      <vt:lpstr>Times New Roman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Eynesbury C of E PS</dc:creator>
  <cp:lastModifiedBy>Sam Pritchard</cp:lastModifiedBy>
  <cp:revision>55</cp:revision>
  <cp:lastPrinted>2020-10-06T15:49:56Z</cp:lastPrinted>
  <dcterms:created xsi:type="dcterms:W3CDTF">2020-07-27T15:36:46Z</dcterms:created>
  <dcterms:modified xsi:type="dcterms:W3CDTF">2022-01-02T17:46:09Z</dcterms:modified>
</cp:coreProperties>
</file>