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48" y="-15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957025"/>
              </p:ext>
            </p:extLst>
          </p:nvPr>
        </p:nvGraphicFramePr>
        <p:xfrm>
          <a:off x="201653" y="849692"/>
          <a:ext cx="3014349" cy="56007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286958">
                <a:tc>
                  <a:txBody>
                    <a:bodyPr/>
                    <a:lstStyle/>
                    <a:p>
                      <a:r>
                        <a:rPr lang="en-GB" sz="1200" dirty="0"/>
                        <a:t>Code- To write in programming language.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03418">
                <a:tc>
                  <a:txBody>
                    <a:bodyPr/>
                    <a:lstStyle/>
                    <a:p>
                      <a:r>
                        <a:rPr lang="en-GB" sz="1200" dirty="0"/>
                        <a:t>Content- All information and media contained within something e.g. a webpage.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Copyright- The law which protects other people’s work from being used without permission.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398705">
                <a:tc>
                  <a:txBody>
                    <a:bodyPr/>
                    <a:lstStyle/>
                    <a:p>
                      <a:r>
                        <a:rPr lang="en-GB" sz="1200" dirty="0"/>
                        <a:t>CSS- Cascading Style Sheets are used to layout documents and webpages.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Hacker- Someone who writes malicious software to gain unauthorised access or steal data without permission.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Hex code- Hexadecimal numbering system code, which deals with a combination of 16 characters and digits to represent numbers.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GB" sz="1200" dirty="0"/>
                        <a:t>HTML- Hypertext Markup Language used in the creation of electronic pages that can be viewed on the WWW.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GB" sz="1200" dirty="0"/>
                        <a:t>Internet browser- Allows you to conduct a search on the WWW, for information and media.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GB" sz="1200" dirty="0"/>
                        <a:t>Permission- When someone has given you the right to do something.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GB" sz="1200" dirty="0"/>
                        <a:t>Script- A list of computer commands written in a particular programming language.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23680">
                <a:tc>
                  <a:txBody>
                    <a:bodyPr/>
                    <a:lstStyle/>
                    <a:p>
                      <a:r>
                        <a:rPr lang="en-GB" sz="1200" dirty="0"/>
                        <a:t>URL- Uniform Resource Locators are used to identify the address of a WWW page.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GB" sz="1200" dirty="0"/>
                        <a:t>Web page- A hypertext page that can be viewed through an </a:t>
                      </a:r>
                      <a:r>
                        <a:rPr lang="en-GB" sz="1200"/>
                        <a:t>internet browser.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32475" y="6288112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4: HTML- Skills Showcase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499C00-FF0B-47C7-9C79-9CB6F4EB6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7338" y="4139406"/>
            <a:ext cx="5117729" cy="20139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8D0671-4D8A-4E8C-ABBA-FD982B0C8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545" y="565647"/>
            <a:ext cx="4251698" cy="35031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A6F8CB1-5446-41AB-AF8D-B851DAAF07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6206" y="774603"/>
            <a:ext cx="4714141" cy="329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35820</TotalTime>
  <Words>196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55</cp:revision>
  <cp:lastPrinted>2020-10-06T15:49:56Z</cp:lastPrinted>
  <dcterms:created xsi:type="dcterms:W3CDTF">2020-07-27T15:36:46Z</dcterms:created>
  <dcterms:modified xsi:type="dcterms:W3CDTF">2022-04-19T21:51:41Z</dcterms:modified>
</cp:coreProperties>
</file>