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84" d="100"/>
          <a:sy n="84" d="100"/>
        </p:scale>
        <p:origin x="21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02/01/2022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59967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02/01/2022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79123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02/01/2022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7796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02/01/2022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7513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02/01/2022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46645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02/01/2022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13703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02/01/2022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3163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02/01/2022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06331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02/01/2022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40215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02/01/2022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40236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02/01/2022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27475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7698C2-7089-4807-AD44-7841FCEA5C28}" type="datetimeFigureOut">
              <a:rPr lang="en-GB" smtClean="0"/>
              <a:t>02/01/2022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92531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104503" y="91440"/>
            <a:ext cx="3691890" cy="340995"/>
          </a:xfrm>
          <a:prstGeom prst="rect">
            <a:avLst/>
          </a:prstGeom>
          <a:solidFill>
            <a:srgbClr val="FFFFFF"/>
          </a:solidFill>
          <a:ln w="28575">
            <a:solidFill>
              <a:schemeClr val="accent5">
                <a:lumMod val="75000"/>
              </a:schemeClr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400" dirty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EYNESBURY KNOWLEDGE ORGANISER</a:t>
            </a:r>
            <a:endParaRPr lang="en-GB" sz="1100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04503" y="91440"/>
            <a:ext cx="11978640" cy="6675120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 Box 28"/>
          <p:cNvSpPr txBox="1"/>
          <p:nvPr/>
        </p:nvSpPr>
        <p:spPr>
          <a:xfrm>
            <a:off x="6087156" y="199659"/>
            <a:ext cx="5895975" cy="466725"/>
          </a:xfrm>
          <a:prstGeom prst="rect">
            <a:avLst/>
          </a:prstGeom>
          <a:solidFill>
            <a:schemeClr val="lt1"/>
          </a:solidFill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2300" dirty="0" smtClean="0">
                <a:effectLst/>
                <a:latin typeface="Hand Of Sean (Demo)"/>
                <a:ea typeface="Calibri" panose="020F0502020204030204" pitchFamily="34" charset="0"/>
                <a:cs typeface="Times New Roman" panose="02020603050405020304" pitchFamily="18" charset="0"/>
              </a:rPr>
              <a:t>KEY WORDS AND FACTS</a:t>
            </a:r>
            <a:endParaRPr lang="en-GB" sz="1100" dirty="0" smtClean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2300" dirty="0" smtClean="0">
                <a:effectLst/>
                <a:latin typeface="Hand Of Sean (Demo)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 smtClean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dirty="0" smtClean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53196" y="538453"/>
            <a:ext cx="2185085" cy="3112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400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VOCABULARY </a:t>
            </a:r>
            <a:r>
              <a:rPr lang="en-GB" sz="1400" dirty="0" smtClean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DOZEN </a:t>
            </a:r>
            <a:endParaRPr lang="en-GB" sz="1050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9454123"/>
              </p:ext>
            </p:extLst>
          </p:nvPr>
        </p:nvGraphicFramePr>
        <p:xfrm>
          <a:off x="201653" y="849692"/>
          <a:ext cx="3014349" cy="590355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14349">
                  <a:extLst>
                    <a:ext uri="{9D8B030D-6E8A-4147-A177-3AD203B41FA5}">
                      <a16:colId xmlns:a16="http://schemas.microsoft.com/office/drawing/2014/main" val="3658653687"/>
                    </a:ext>
                  </a:extLst>
                </a:gridCol>
              </a:tblGrid>
              <a:tr h="474090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Code- a set of instructions written in programming language, telling</a:t>
                      </a:r>
                      <a:r>
                        <a:rPr lang="en-US" sz="1200" baseline="0" dirty="0" smtClean="0"/>
                        <a:t> a computer what to do.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43996200"/>
                  </a:ext>
                </a:extLst>
              </a:tr>
              <a:tr h="497473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Code block- a visual representation for a section</a:t>
                      </a:r>
                      <a:r>
                        <a:rPr lang="en-US" sz="1200" baseline="0" dirty="0" smtClean="0"/>
                        <a:t> of code.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08119368"/>
                  </a:ext>
                </a:extLst>
              </a:tr>
              <a:tr h="514936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Decompose-</a:t>
                      </a:r>
                      <a:r>
                        <a:rPr lang="en-US" sz="1200" baseline="0" dirty="0" smtClean="0"/>
                        <a:t> to break something down into smaller chunks.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66704313"/>
                  </a:ext>
                </a:extLst>
              </a:tr>
              <a:tr h="514936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Feature-</a:t>
                      </a:r>
                      <a:r>
                        <a:rPr lang="en-US" sz="1200" baseline="0" dirty="0" smtClean="0"/>
                        <a:t> the individual parts that make up something. 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71709285"/>
                  </a:ext>
                </a:extLst>
              </a:tr>
              <a:tr h="514936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Icon- a small image which represents something or</a:t>
                      </a:r>
                      <a:r>
                        <a:rPr lang="en-US" sz="1200" baseline="0" dirty="0" smtClean="0"/>
                        <a:t> someone. 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83774844"/>
                  </a:ext>
                </a:extLst>
              </a:tr>
              <a:tr h="514936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Orientation-</a:t>
                      </a:r>
                      <a:r>
                        <a:rPr lang="en-US" sz="1200" baseline="0" dirty="0" smtClean="0"/>
                        <a:t> positioning to a particular place or direction.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54412860"/>
                  </a:ext>
                </a:extLst>
              </a:tr>
              <a:tr h="514936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Program</a:t>
                      </a:r>
                      <a:r>
                        <a:rPr lang="en-US" sz="1200" baseline="0" dirty="0" smtClean="0"/>
                        <a:t> verb- to write code based instructions for a computer to process. 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84745264"/>
                  </a:ext>
                </a:extLst>
              </a:tr>
              <a:tr h="448509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Position-</a:t>
                      </a:r>
                      <a:r>
                        <a:rPr lang="en-US" sz="1200" baseline="0" dirty="0" smtClean="0"/>
                        <a:t> he location of where something or someone is. 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16871880"/>
                  </a:ext>
                </a:extLst>
              </a:tr>
              <a:tr h="464874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Project</a:t>
                      </a:r>
                      <a:r>
                        <a:rPr lang="en-US" sz="1200" baseline="0" dirty="0" smtClean="0"/>
                        <a:t> (Scratch)- a creation developed within the Scratch program. 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09958311"/>
                  </a:ext>
                </a:extLst>
              </a:tr>
              <a:tr h="432855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Scratch-</a:t>
                      </a:r>
                      <a:r>
                        <a:rPr lang="en-US" sz="1200" baseline="0" dirty="0" smtClean="0"/>
                        <a:t> a coding program, in which you can develop interactive games and animations.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98261491"/>
                  </a:ext>
                </a:extLst>
              </a:tr>
              <a:tr h="489493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Sprite- visual objects that can</a:t>
                      </a:r>
                      <a:r>
                        <a:rPr lang="en-US" sz="1200" baseline="0" dirty="0" smtClean="0"/>
                        <a:t> be manipulated through code. 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49263554"/>
                  </a:ext>
                </a:extLst>
              </a:tr>
              <a:tr h="447026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Stage-</a:t>
                      </a:r>
                      <a:r>
                        <a:rPr lang="en-US" sz="1200" baseline="0" dirty="0" smtClean="0"/>
                        <a:t> background of the Scratch project.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12697625"/>
                  </a:ext>
                </a:extLst>
              </a:tr>
            </a:tbl>
          </a:graphicData>
        </a:graphic>
      </p:graphicFrame>
      <p:sp>
        <p:nvSpPr>
          <p:cNvPr id="14" name="Text Box 2"/>
          <p:cNvSpPr txBox="1">
            <a:spLocks noChangeArrowheads="1"/>
          </p:cNvSpPr>
          <p:nvPr/>
        </p:nvSpPr>
        <p:spPr bwMode="auto">
          <a:xfrm>
            <a:off x="5747658" y="6204857"/>
            <a:ext cx="6335486" cy="535843"/>
          </a:xfrm>
          <a:prstGeom prst="rect">
            <a:avLst/>
          </a:prstGeom>
          <a:solidFill>
            <a:srgbClr val="FFFFFF"/>
          </a:solidFill>
          <a:ln w="28575">
            <a:solidFill>
              <a:schemeClr val="accent5">
                <a:lumMod val="75000"/>
              </a:schemeClr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770602" y="6273584"/>
            <a:ext cx="58260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Georgia" panose="02040502050405020303" pitchFamily="18" charset="0"/>
              </a:rPr>
              <a:t>YEAR 4</a:t>
            </a:r>
            <a:r>
              <a:rPr lang="en-US" b="1" dirty="0" smtClean="0">
                <a:latin typeface="Georgia" panose="02040502050405020303" pitchFamily="18" charset="0"/>
              </a:rPr>
              <a:t>: Further coding with Scratch</a:t>
            </a:r>
            <a:endParaRPr lang="en-GB" b="1" dirty="0">
              <a:latin typeface="Georgia" panose="02040502050405020303" pitchFamily="18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5636010" y="4727736"/>
            <a:ext cx="344605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b="1" dirty="0" smtClean="0">
                <a:latin typeface="Georgia" panose="02040502050405020303" pitchFamily="18" charset="0"/>
              </a:rPr>
              <a:t>Examples of Scratch sprites </a:t>
            </a:r>
          </a:p>
          <a:p>
            <a:endParaRPr lang="en-US" sz="1600" b="1" dirty="0" smtClean="0">
              <a:latin typeface="Georgia" panose="02040502050405020303" pitchFamily="18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4366733" y="806733"/>
            <a:ext cx="192931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latin typeface="Georgia" panose="02040502050405020303" pitchFamily="18" charset="0"/>
              </a:rPr>
              <a:t>Fact Bank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36011" y="5054487"/>
            <a:ext cx="6095214" cy="58351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36530" y="694073"/>
            <a:ext cx="4246601" cy="378823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56502" y="1475127"/>
            <a:ext cx="4239527" cy="3007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7434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35810</TotalTime>
  <Words>158</Words>
  <Application>Microsoft Office PowerPoint</Application>
  <PresentationFormat>Widescreen</PresentationFormat>
  <Paragraphs>22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Georgia</vt:lpstr>
      <vt:lpstr>Hand Of Sean (Demo)</vt:lpstr>
      <vt:lpstr>Times New Roman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Eynesbury C of E PS</dc:creator>
  <cp:lastModifiedBy>Sam Pritchard</cp:lastModifiedBy>
  <cp:revision>50</cp:revision>
  <cp:lastPrinted>2020-10-06T15:49:56Z</cp:lastPrinted>
  <dcterms:created xsi:type="dcterms:W3CDTF">2020-07-27T15:36:46Z</dcterms:created>
  <dcterms:modified xsi:type="dcterms:W3CDTF">2022-01-02T17:31:26Z</dcterms:modified>
</cp:coreProperties>
</file>