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7" d="100"/>
          <a:sy n="87" d="100"/>
        </p:scale>
        <p:origin x="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003424"/>
              </p:ext>
            </p:extLst>
          </p:nvPr>
        </p:nvGraphicFramePr>
        <p:xfrm>
          <a:off x="201653" y="849692"/>
          <a:ext cx="3014349" cy="59170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6931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Algorithm</a:t>
                      </a:r>
                      <a:r>
                        <a:rPr lang="en-US" sz="1200" baseline="0" dirty="0" smtClean="0"/>
                        <a:t>- a clear set of instructions to carry out a task.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Animation- Pictures or</a:t>
                      </a:r>
                      <a:r>
                        <a:rPr lang="en-US" sz="1200" baseline="0" dirty="0" smtClean="0"/>
                        <a:t> photographs in a sequence to give the illusion of movement.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Bug- an error or mistake in computer code.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Code (computer)-</a:t>
                      </a:r>
                      <a:r>
                        <a:rPr lang="en-US" sz="1200" baseline="0" dirty="0" smtClean="0"/>
                        <a:t> A set of instructions written in programming language, to tell a computer what to do.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Code (verb)- To</a:t>
                      </a:r>
                      <a:r>
                        <a:rPr lang="en-US" sz="1200" baseline="0" dirty="0" smtClean="0"/>
                        <a:t> write in programming language (code).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Debug- to fix an error within a code.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Icon- A small image which represents something</a:t>
                      </a:r>
                      <a:r>
                        <a:rPr lang="en-US" sz="1200" baseline="0" dirty="0" smtClean="0"/>
                        <a:t> or something.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Imitate-</a:t>
                      </a:r>
                      <a:r>
                        <a:rPr lang="en-US" sz="1200" baseline="0" dirty="0" smtClean="0"/>
                        <a:t> To copy.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Loop-</a:t>
                      </a:r>
                      <a:r>
                        <a:rPr lang="en-US" sz="1200" baseline="0" dirty="0" smtClean="0"/>
                        <a:t> A repeated set of instructions.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Repeat-</a:t>
                      </a:r>
                      <a:r>
                        <a:rPr lang="en-US" sz="1200" baseline="0" dirty="0" smtClean="0"/>
                        <a:t> To do the same again.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Scratch Junior- A simple, block-based</a:t>
                      </a:r>
                      <a:r>
                        <a:rPr lang="en-US" sz="1200" baseline="0" dirty="0" smtClean="0"/>
                        <a:t> coding application, in which you can instruct Scratch the cat.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Sequence- A set order</a:t>
                      </a:r>
                      <a:r>
                        <a:rPr lang="en-US" sz="1200" baseline="0" dirty="0" smtClean="0"/>
                        <a:t> or pattern for something </a:t>
                      </a:r>
                      <a:r>
                        <a:rPr lang="en-US" sz="1200" baseline="0" smtClean="0"/>
                        <a:t>to follow.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4920916" y="6204857"/>
            <a:ext cx="6412831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20916" y="6273584"/>
            <a:ext cx="667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2: </a:t>
            </a:r>
            <a:r>
              <a:rPr lang="en-US" b="1" dirty="0" smtClean="0">
                <a:latin typeface="Georgia" panose="02040502050405020303" pitchFamily="18" charset="0"/>
              </a:rPr>
              <a:t>Scratch Junior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39028" y="685716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024" y="4015350"/>
            <a:ext cx="4965519" cy="20432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2972" y="691664"/>
            <a:ext cx="3152775" cy="5400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6393" y="1111307"/>
            <a:ext cx="4144584" cy="287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35842</TotalTime>
  <Words>154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63</cp:revision>
  <cp:lastPrinted>2020-10-06T15:49:56Z</cp:lastPrinted>
  <dcterms:created xsi:type="dcterms:W3CDTF">2020-07-27T15:36:46Z</dcterms:created>
  <dcterms:modified xsi:type="dcterms:W3CDTF">2022-02-06T12:34:33Z</dcterms:modified>
</cp:coreProperties>
</file>