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25" d="100"/>
          <a:sy n="125" d="100"/>
        </p:scale>
        <p:origin x="90" y="-25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1479892" cy="3068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2539133"/>
              </p:ext>
            </p:extLst>
          </p:nvPr>
        </p:nvGraphicFramePr>
        <p:xfrm>
          <a:off x="201653" y="849692"/>
          <a:ext cx="3582556" cy="48924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82556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47409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Camera-</a:t>
                      </a:r>
                      <a:r>
                        <a:rPr lang="en-US" sz="1400" baseline="0" dirty="0" smtClean="0"/>
                        <a:t> A device used to take or record pictures of people and objects.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497473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Crop-</a:t>
                      </a:r>
                      <a:r>
                        <a:rPr lang="en-US" sz="1400" baseline="0" dirty="0" smtClean="0"/>
                        <a:t> When you change the height and/or width of an image.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Download-</a:t>
                      </a:r>
                      <a:r>
                        <a:rPr lang="en-US" sz="1400" baseline="0" dirty="0" smtClean="0"/>
                        <a:t> To save a file from the internet or another computer.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Drag</a:t>
                      </a:r>
                      <a:r>
                        <a:rPr lang="en-US" sz="1400" baseline="0" dirty="0" smtClean="0"/>
                        <a:t> and drop- When you move and place text or a file on a computer.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Editing</a:t>
                      </a:r>
                      <a:r>
                        <a:rPr lang="en-US" sz="1400" baseline="0" dirty="0" smtClean="0"/>
                        <a:t> software- Any software program that lets you change an image or video in any way.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Image-</a:t>
                      </a:r>
                      <a:r>
                        <a:rPr lang="en-US" sz="1400" baseline="0" dirty="0" smtClean="0"/>
                        <a:t> A picture.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Import- To place another</a:t>
                      </a:r>
                      <a:r>
                        <a:rPr lang="en-US" sz="1400" baseline="0" dirty="0" smtClean="0"/>
                        <a:t> file into a document, such as an image.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4850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Search engine-</a:t>
                      </a:r>
                      <a:r>
                        <a:rPr lang="en-US" sz="1400" baseline="0" dirty="0" smtClean="0"/>
                        <a:t> A website that lets you search for information on the internet.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64874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Smart device- An electronic device,</a:t>
                      </a:r>
                      <a:r>
                        <a:rPr lang="en-US" sz="1400" baseline="0" dirty="0" smtClean="0"/>
                        <a:t> connected to other devices on the internet.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43285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Visual effects- The process where images are created </a:t>
                      </a:r>
                      <a:r>
                        <a:rPr lang="en-US" sz="1400" smtClean="0"/>
                        <a:t>or changed.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747658" y="6204857"/>
            <a:ext cx="6335486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0602" y="6273584"/>
            <a:ext cx="5826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Georgia" panose="02040502050405020303" pitchFamily="18" charset="0"/>
              </a:rPr>
              <a:t>YEAR 1</a:t>
            </a:r>
            <a:r>
              <a:rPr lang="en-US" b="1" dirty="0">
                <a:latin typeface="Georgia" panose="02040502050405020303" pitchFamily="18" charset="0"/>
              </a:rPr>
              <a:t>:  </a:t>
            </a:r>
            <a:r>
              <a:rPr lang="en-US" b="1" dirty="0" smtClean="0">
                <a:latin typeface="Georgia" panose="02040502050405020303" pitchFamily="18" charset="0"/>
              </a:rPr>
              <a:t>Digital imagery</a:t>
            </a:r>
            <a:endParaRPr lang="en-GB" b="1" dirty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164504" y="565518"/>
            <a:ext cx="19293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Fact Bank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4539" y="845268"/>
            <a:ext cx="3523789" cy="42788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1359" y="5581567"/>
            <a:ext cx="6315075" cy="571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8275" y="1456132"/>
            <a:ext cx="4522198" cy="138037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8275" y="3092112"/>
            <a:ext cx="4522198" cy="140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35827</TotalTime>
  <Words>147</Words>
  <Application>Microsoft Office PowerPoint</Application>
  <PresentationFormat>Widescreen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Georgia</vt:lpstr>
      <vt:lpstr>Hand Of Sean (Demo)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62</cp:revision>
  <cp:lastPrinted>2020-10-06T15:49:56Z</cp:lastPrinted>
  <dcterms:created xsi:type="dcterms:W3CDTF">2020-07-27T15:36:46Z</dcterms:created>
  <dcterms:modified xsi:type="dcterms:W3CDTF">2022-02-06T12:47:39Z</dcterms:modified>
</cp:coreProperties>
</file>