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87" d="100"/>
          <a:sy n="87" d="100"/>
        </p:scale>
        <p:origin x="96" y="-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9967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7912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779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7513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46645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1370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3163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633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4021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0236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2747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7698C2-7089-4807-AD44-7841FCEA5C28}" type="datetimeFigureOut">
              <a:rPr lang="en-GB" smtClean="0"/>
              <a:t>02/01/2022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253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104503" y="91440"/>
            <a:ext cx="3691890" cy="340995"/>
          </a:xfrm>
          <a:prstGeom prst="rect">
            <a:avLst/>
          </a:prstGeom>
          <a:solidFill>
            <a:srgbClr val="FFFFFF"/>
          </a:solidFill>
          <a:ln w="28575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EYNESBURY KNOWLEDGE ORGANISER</a:t>
            </a:r>
            <a:endParaRPr lang="en-GB" sz="110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4503" y="91440"/>
            <a:ext cx="11978640" cy="667512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Box 28"/>
          <p:cNvSpPr txBox="1"/>
          <p:nvPr/>
        </p:nvSpPr>
        <p:spPr>
          <a:xfrm>
            <a:off x="6087156" y="199659"/>
            <a:ext cx="5895975" cy="466725"/>
          </a:xfrm>
          <a:prstGeom prst="rect">
            <a:avLst/>
          </a:prstGeom>
          <a:solidFill>
            <a:schemeClr val="lt1"/>
          </a:solidFill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300" dirty="0" smtClean="0">
                <a:effectLst/>
                <a:latin typeface="Hand Of Sean (Demo)"/>
                <a:ea typeface="Calibri" panose="020F0502020204030204" pitchFamily="34" charset="0"/>
                <a:cs typeface="Times New Roman" panose="02020603050405020304" pitchFamily="18" charset="0"/>
              </a:rPr>
              <a:t>KEY WORDS AND FACTS</a:t>
            </a:r>
            <a:endParaRPr lang="en-GB" sz="1100" dirty="0" smtClean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300" dirty="0" smtClean="0">
                <a:effectLst/>
                <a:latin typeface="Hand Of Sean (Demo)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 smtClean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3196" y="538453"/>
            <a:ext cx="2185085" cy="3112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VOCABULARY </a:t>
            </a:r>
            <a:r>
              <a:rPr lang="en-GB" sz="1400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DOZEN </a:t>
            </a:r>
            <a:endParaRPr lang="en-GB" sz="105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8510874"/>
              </p:ext>
            </p:extLst>
          </p:nvPr>
        </p:nvGraphicFramePr>
        <p:xfrm>
          <a:off x="201653" y="849693"/>
          <a:ext cx="3014349" cy="584489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14349">
                  <a:extLst>
                    <a:ext uri="{9D8B030D-6E8A-4147-A177-3AD203B41FA5}">
                      <a16:colId xmlns:a16="http://schemas.microsoft.com/office/drawing/2014/main" val="3658653687"/>
                    </a:ext>
                  </a:extLst>
                </a:gridCol>
              </a:tblGrid>
              <a:tr h="494307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Big</a:t>
                      </a:r>
                      <a:r>
                        <a:rPr lang="en-US" sz="1100" baseline="0" dirty="0" smtClean="0"/>
                        <a:t> data- massive deposits of information that continue to be collected through the internet and used by data analysts.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43996200"/>
                  </a:ext>
                </a:extLst>
              </a:tr>
              <a:tr h="494307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Bluetooth-</a:t>
                      </a:r>
                      <a:r>
                        <a:rPr lang="en-US" sz="1100" baseline="0" dirty="0" smtClean="0"/>
                        <a:t> device to device connectivity, for example, sharing an image between two smart phones.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08119368"/>
                  </a:ext>
                </a:extLst>
              </a:tr>
              <a:tr h="363541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Corrupt</a:t>
                      </a:r>
                      <a:r>
                        <a:rPr lang="en-US" sz="1100" baseline="0" dirty="0" smtClean="0"/>
                        <a:t> data- when data becomes unstable, unusable or unreadable.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66704313"/>
                  </a:ext>
                </a:extLst>
              </a:tr>
              <a:tr h="506117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Digital revolution- beginning in the 1980’s,</a:t>
                      </a:r>
                      <a:r>
                        <a:rPr lang="en-US" sz="1100" baseline="0" dirty="0" smtClean="0"/>
                        <a:t> when technology began to develop from using analog to digital technologies. 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71709285"/>
                  </a:ext>
                </a:extLst>
              </a:tr>
              <a:tr h="506117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GPS- Global Positioning</a:t>
                      </a:r>
                      <a:r>
                        <a:rPr lang="en-US" sz="1100" baseline="0" dirty="0" smtClean="0"/>
                        <a:t> System, designed to monitor satellite data to determine your position on Earth.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83774844"/>
                  </a:ext>
                </a:extLst>
              </a:tr>
              <a:tr h="506117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Infrared waves- the red</a:t>
                      </a:r>
                      <a:r>
                        <a:rPr lang="en-US" sz="1100" baseline="0" dirty="0" smtClean="0"/>
                        <a:t> section of the electromagnetic spectrum, which is invisible to the eye but can transmit small amounts of data.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54412860"/>
                  </a:ext>
                </a:extLst>
              </a:tr>
              <a:tr h="506117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Internet of things (</a:t>
                      </a:r>
                      <a:r>
                        <a:rPr lang="en-US" sz="1100" dirty="0" err="1" smtClean="0"/>
                        <a:t>IoT</a:t>
                      </a:r>
                      <a:r>
                        <a:rPr lang="en-US" sz="1100" dirty="0" smtClean="0"/>
                        <a:t>)-</a:t>
                      </a:r>
                      <a:r>
                        <a:rPr lang="en-US" sz="1100" baseline="0" dirty="0" smtClean="0"/>
                        <a:t> a network of smart devices around a building that collect, monitor and distribute data to work together.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84745264"/>
                  </a:ext>
                </a:extLst>
              </a:tr>
              <a:tr h="494307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QR code- Quick</a:t>
                      </a:r>
                      <a:r>
                        <a:rPr lang="en-US" sz="1100" baseline="0" dirty="0" smtClean="0"/>
                        <a:t> response code, is presented in a similar way to a bar code, when scanned will take you to a specific website.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16871880"/>
                  </a:ext>
                </a:extLst>
              </a:tr>
              <a:tr h="494307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RFID- radio frequency identification is a device that uses radio</a:t>
                      </a:r>
                      <a:r>
                        <a:rPr lang="en-US" sz="1100" baseline="0" dirty="0" smtClean="0"/>
                        <a:t> signals to check where something or someone is. 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09958311"/>
                  </a:ext>
                </a:extLst>
              </a:tr>
              <a:tr h="494307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SIM- subscriber identity</a:t>
                      </a:r>
                      <a:r>
                        <a:rPr lang="en-US" sz="1100" baseline="0" dirty="0" smtClean="0"/>
                        <a:t> module, a SIM card includes a chip that stores a unique mobile number.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98261491"/>
                  </a:ext>
                </a:extLst>
              </a:tr>
              <a:tr h="494307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Computer simulation- computer generated imitation of something such as a program</a:t>
                      </a:r>
                      <a:r>
                        <a:rPr lang="en-US" sz="1100" baseline="0" dirty="0" smtClean="0"/>
                        <a:t> test or product prototype.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49263554"/>
                  </a:ext>
                </a:extLst>
              </a:tr>
              <a:tr h="439370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Smart</a:t>
                      </a:r>
                      <a:r>
                        <a:rPr lang="en-US" sz="1100" baseline="0" dirty="0" smtClean="0"/>
                        <a:t> school/city- a school or city using </a:t>
                      </a:r>
                      <a:r>
                        <a:rPr lang="en-US" sz="1100" baseline="0" dirty="0" err="1" smtClean="0"/>
                        <a:t>IoT</a:t>
                      </a:r>
                      <a:r>
                        <a:rPr lang="en-US" sz="1100" baseline="0" dirty="0" smtClean="0"/>
                        <a:t> technology to monitor and react to events. 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12697625"/>
                  </a:ext>
                </a:extLst>
              </a:tr>
            </a:tbl>
          </a:graphicData>
        </a:graphic>
      </p:graphicFrame>
      <p:sp>
        <p:nvSpPr>
          <p:cNvPr id="14" name="Text Box 2"/>
          <p:cNvSpPr txBox="1">
            <a:spLocks noChangeArrowheads="1"/>
          </p:cNvSpPr>
          <p:nvPr/>
        </p:nvSpPr>
        <p:spPr bwMode="auto">
          <a:xfrm>
            <a:off x="5747658" y="6204857"/>
            <a:ext cx="6335486" cy="535843"/>
          </a:xfrm>
          <a:prstGeom prst="rect">
            <a:avLst/>
          </a:prstGeom>
          <a:solidFill>
            <a:srgbClr val="FFFFFF"/>
          </a:solidFill>
          <a:ln w="28575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770602" y="6273584"/>
            <a:ext cx="58260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Georgia" panose="02040502050405020303" pitchFamily="18" charset="0"/>
              </a:rPr>
              <a:t>YEAR </a:t>
            </a:r>
            <a:r>
              <a:rPr lang="en-US" b="1" dirty="0" smtClean="0">
                <a:latin typeface="Georgia" panose="02040502050405020303" pitchFamily="18" charset="0"/>
              </a:rPr>
              <a:t>6: Data Handling- Big Data 2</a:t>
            </a:r>
            <a:endParaRPr lang="en-GB" b="1" dirty="0">
              <a:latin typeface="Georgia" panose="02040502050405020303" pitchFamily="18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4366733" y="806733"/>
            <a:ext cx="19293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Georgia" panose="02040502050405020303" pitchFamily="18" charset="0"/>
              </a:rPr>
              <a:t>Fact Bank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3152" y="1240131"/>
            <a:ext cx="3861821" cy="331198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9296" y="849692"/>
            <a:ext cx="4643581" cy="370242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91747" y="4668669"/>
            <a:ext cx="8321130" cy="1382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7434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35821</TotalTime>
  <Words>252</Words>
  <Application>Microsoft Office PowerPoint</Application>
  <PresentationFormat>Widescreen</PresentationFormat>
  <Paragraphs>21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Georgia</vt:lpstr>
      <vt:lpstr>Hand Of Sean (Demo)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Eynesbury C of E PS</dc:creator>
  <cp:lastModifiedBy>Sam Pritchard</cp:lastModifiedBy>
  <cp:revision>56</cp:revision>
  <cp:lastPrinted>2020-10-06T15:49:56Z</cp:lastPrinted>
  <dcterms:created xsi:type="dcterms:W3CDTF">2020-07-27T15:36:46Z</dcterms:created>
  <dcterms:modified xsi:type="dcterms:W3CDTF">2022-01-02T18:09:00Z</dcterms:modified>
</cp:coreProperties>
</file>