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90" y="-27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57831"/>
              </p:ext>
            </p:extLst>
          </p:nvPr>
        </p:nvGraphicFramePr>
        <p:xfrm>
          <a:off x="201653" y="849692"/>
          <a:ext cx="3014349" cy="59219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Content-</a:t>
                      </a:r>
                      <a:r>
                        <a:rPr lang="en-US" sz="1200" baseline="0" dirty="0" smtClean="0"/>
                        <a:t> All information and media contained in something, for example a webpage.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Design-</a:t>
                      </a:r>
                      <a:r>
                        <a:rPr lang="en-US" sz="1200" baseline="0" dirty="0" smtClean="0"/>
                        <a:t> To make, draw or write plans for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Edit- To change and amend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Embed- Media files which can be stored and viewed within a webpage.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Feature- The individual parts that make</a:t>
                      </a:r>
                      <a:r>
                        <a:rPr lang="en-US" sz="1200" baseline="0" dirty="0" smtClean="0"/>
                        <a:t> up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32963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Header- Text at the top of the page.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Hyperlink- A link commonly used in a web page or document, directing you to another file or webpage.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Online-</a:t>
                      </a:r>
                      <a:r>
                        <a:rPr lang="en-US" sz="1200" baseline="0" dirty="0" smtClean="0"/>
                        <a:t> When a person is accessing the internet through an electronic device.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Tab-</a:t>
                      </a:r>
                      <a:r>
                        <a:rPr lang="en-US" sz="1200" baseline="0" dirty="0" smtClean="0"/>
                        <a:t> A way of opening and organizing multiple websites in a single window on an internet browser.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Web page- A hypertext page that can be viewed through an internet browser.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Website-</a:t>
                      </a:r>
                      <a:r>
                        <a:rPr lang="en-US" sz="1200" baseline="0" dirty="0" smtClean="0"/>
                        <a:t> A series of web pages and other content, which can be discovered and read through an internet browser.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WWW-</a:t>
                      </a:r>
                      <a:r>
                        <a:rPr lang="en-US" sz="1200" baseline="0" dirty="0" smtClean="0"/>
                        <a:t> The acronym used to express the ‘world wide web’. Found at the beginning of </a:t>
                      </a:r>
                      <a:r>
                        <a:rPr lang="en-US" sz="1200" baseline="0" smtClean="0"/>
                        <a:t>website addresses.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4: </a:t>
            </a:r>
            <a:r>
              <a:rPr lang="en-US" b="1" dirty="0" smtClean="0">
                <a:latin typeface="Georgia" panose="02040502050405020303" pitchFamily="18" charset="0"/>
              </a:rPr>
              <a:t>Website design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87156" y="735111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2688" y="739052"/>
            <a:ext cx="4055289" cy="53324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152" y="5384977"/>
            <a:ext cx="4073072" cy="722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7193" y="1104443"/>
            <a:ext cx="1546528" cy="41748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8571" y="1866486"/>
            <a:ext cx="2833453" cy="186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35842</TotalTime>
  <Words>189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56</cp:revision>
  <cp:lastPrinted>2020-10-06T15:49:56Z</cp:lastPrinted>
  <dcterms:created xsi:type="dcterms:W3CDTF">2020-07-27T15:36:46Z</dcterms:created>
  <dcterms:modified xsi:type="dcterms:W3CDTF">2022-02-06T11:46:31Z</dcterms:modified>
</cp:coreProperties>
</file>