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72" y="-16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</a:t>
            </a:r>
            <a:r>
              <a:rPr lang="en-GB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1581582"/>
              </p:ext>
            </p:extLst>
          </p:nvPr>
        </p:nvGraphicFramePr>
        <p:xfrm>
          <a:off x="201653" y="849692"/>
          <a:ext cx="2776678" cy="58873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76678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7409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Algorithm- A sequence of instructions when followed, solve a problem.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Computer</a:t>
                      </a:r>
                      <a:r>
                        <a:rPr lang="en-US" sz="1100" baseline="0" dirty="0" smtClean="0"/>
                        <a:t> program- A series of instructions, written for a computer to follow. Also known as software or applications.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CPU-</a:t>
                      </a:r>
                      <a:r>
                        <a:rPr lang="en-US" sz="1100" baseline="0" dirty="0" smtClean="0"/>
                        <a:t> Central Processing Unit. The brain of a computer that deals with all the data it receives from input and output devices.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Data-</a:t>
                      </a:r>
                      <a:r>
                        <a:rPr lang="en-US" sz="1100" baseline="0" dirty="0" smtClean="0"/>
                        <a:t> Information used for a specific purpose or investigation.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431519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Desktop-</a:t>
                      </a:r>
                      <a:r>
                        <a:rPr lang="en-US" sz="1100" baseline="0" dirty="0" smtClean="0"/>
                        <a:t> A tower computer that needs a mouse, keyboard and monitor.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GPU-</a:t>
                      </a:r>
                      <a:r>
                        <a:rPr lang="en-US" sz="1100" baseline="0" dirty="0" smtClean="0"/>
                        <a:t> Graphics Processing Unit. A piece of hardware that is used to help generate 2D and 3D images.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417647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HDD- Hard disk drive, internal or external device that can store information such as files, documents,</a:t>
                      </a:r>
                      <a:r>
                        <a:rPr lang="en-US" sz="1100" baseline="0" dirty="0" smtClean="0"/>
                        <a:t> images and programs.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QR code- Quick response code, presented in a similar way</a:t>
                      </a:r>
                      <a:r>
                        <a:rPr lang="en-US" sz="1100" baseline="0" dirty="0" smtClean="0"/>
                        <a:t> to a bar code. When scanned takes you to a specific website.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RAM- Random</a:t>
                      </a:r>
                      <a:r>
                        <a:rPr lang="en-US" sz="1100" baseline="0" dirty="0" smtClean="0"/>
                        <a:t> access memory. A piece of hardware that allows data to be recalled or stored within a computer.</a:t>
                      </a:r>
                      <a:endParaRPr lang="en-GB" sz="1100" i="1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ROM- Read only memory. Information stored</a:t>
                      </a:r>
                      <a:r>
                        <a:rPr lang="en-US" sz="1100" baseline="0" dirty="0" smtClean="0"/>
                        <a:t> within ROM can only be read and not edited.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89493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Tablet device- A handheld computer,</a:t>
                      </a:r>
                      <a:r>
                        <a:rPr lang="en-US" sz="1100" baseline="0" dirty="0" smtClean="0"/>
                        <a:t> which uses a touchscreen.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Trackpad- An input</a:t>
                      </a:r>
                      <a:r>
                        <a:rPr lang="en-US" sz="1100" baseline="0" dirty="0" smtClean="0"/>
                        <a:t> device commonly found built into laptops. It is used to move the cursor with the touch of </a:t>
                      </a:r>
                      <a:r>
                        <a:rPr lang="en-US" sz="1100" baseline="0" smtClean="0"/>
                        <a:t>your finger.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Georgia" panose="02040502050405020303" pitchFamily="18" charset="0"/>
              </a:rPr>
              <a:t>YEAR 3: </a:t>
            </a:r>
            <a:r>
              <a:rPr lang="en-US" b="1" dirty="0" smtClean="0">
                <a:latin typeface="Georgia" panose="02040502050405020303" pitchFamily="18" charset="0"/>
              </a:rPr>
              <a:t>Journey inside a computer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54577" y="4877396"/>
            <a:ext cx="39550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600" b="1" dirty="0">
              <a:latin typeface="Georgia" panose="02040502050405020303" pitchFamily="18" charset="0"/>
            </a:endParaRPr>
          </a:p>
          <a:p>
            <a:endParaRPr lang="en-US" sz="1600" b="1" dirty="0" smtClean="0">
              <a:latin typeface="Georgia" panose="02040502050405020303" pitchFamily="18" charset="0"/>
            </a:endParaRPr>
          </a:p>
          <a:p>
            <a:endParaRPr lang="en-US" sz="1600" b="1" dirty="0" smtClean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66733" y="806733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659" y="1175631"/>
            <a:ext cx="3990975" cy="45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9917" y="1176065"/>
            <a:ext cx="3905250" cy="20193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9180" y="3461631"/>
            <a:ext cx="4313214" cy="6079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25890" y="4055918"/>
            <a:ext cx="2319996" cy="205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35838</TotalTime>
  <Words>243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Hand Of Sean (Demo)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62</cp:revision>
  <cp:lastPrinted>2020-10-06T15:49:56Z</cp:lastPrinted>
  <dcterms:created xsi:type="dcterms:W3CDTF">2020-07-27T15:36:46Z</dcterms:created>
  <dcterms:modified xsi:type="dcterms:W3CDTF">2022-02-06T12:07:21Z</dcterms:modified>
</cp:coreProperties>
</file>