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>
        <p:scale>
          <a:sx n="100" d="100"/>
          <a:sy n="100" d="100"/>
        </p:scale>
        <p:origin x="7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698C2-7089-4807-AD44-7841FCEA5C28}" type="datetimeFigureOut">
              <a:rPr lang="en-GB" smtClean="0"/>
              <a:t>06/02/2022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263CB-5450-455C-AC8B-3BE275BDEC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59967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698C2-7089-4807-AD44-7841FCEA5C28}" type="datetimeFigureOut">
              <a:rPr lang="en-GB" smtClean="0"/>
              <a:t>06/02/2022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263CB-5450-455C-AC8B-3BE275BDEC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79123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698C2-7089-4807-AD44-7841FCEA5C28}" type="datetimeFigureOut">
              <a:rPr lang="en-GB" smtClean="0"/>
              <a:t>06/02/2022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263CB-5450-455C-AC8B-3BE275BDEC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7796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698C2-7089-4807-AD44-7841FCEA5C28}" type="datetimeFigureOut">
              <a:rPr lang="en-GB" smtClean="0"/>
              <a:t>06/02/2022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263CB-5450-455C-AC8B-3BE275BDEC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75138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698C2-7089-4807-AD44-7841FCEA5C28}" type="datetimeFigureOut">
              <a:rPr lang="en-GB" smtClean="0"/>
              <a:t>06/02/2022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263CB-5450-455C-AC8B-3BE275BDEC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46645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698C2-7089-4807-AD44-7841FCEA5C28}" type="datetimeFigureOut">
              <a:rPr lang="en-GB" smtClean="0"/>
              <a:t>06/02/2022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263CB-5450-455C-AC8B-3BE275BDEC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13703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698C2-7089-4807-AD44-7841FCEA5C28}" type="datetimeFigureOut">
              <a:rPr lang="en-GB" smtClean="0"/>
              <a:t>06/02/2022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263CB-5450-455C-AC8B-3BE275BDEC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3163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698C2-7089-4807-AD44-7841FCEA5C28}" type="datetimeFigureOut">
              <a:rPr lang="en-GB" smtClean="0"/>
              <a:t>06/02/2022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263CB-5450-455C-AC8B-3BE275BDEC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06331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698C2-7089-4807-AD44-7841FCEA5C28}" type="datetimeFigureOut">
              <a:rPr lang="en-GB" smtClean="0"/>
              <a:t>06/02/2022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263CB-5450-455C-AC8B-3BE275BDEC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40215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698C2-7089-4807-AD44-7841FCEA5C28}" type="datetimeFigureOut">
              <a:rPr lang="en-GB" smtClean="0"/>
              <a:t>06/02/2022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263CB-5450-455C-AC8B-3BE275BDEC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40236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698C2-7089-4807-AD44-7841FCEA5C28}" type="datetimeFigureOut">
              <a:rPr lang="en-GB" smtClean="0"/>
              <a:t>06/02/2022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263CB-5450-455C-AC8B-3BE275BDEC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27475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7698C2-7089-4807-AD44-7841FCEA5C28}" type="datetimeFigureOut">
              <a:rPr lang="en-GB" smtClean="0"/>
              <a:t>06/02/2022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7263CB-5450-455C-AC8B-3BE275BDEC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92531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Box 2"/>
          <p:cNvSpPr txBox="1">
            <a:spLocks noChangeArrowheads="1"/>
          </p:cNvSpPr>
          <p:nvPr/>
        </p:nvSpPr>
        <p:spPr bwMode="auto">
          <a:xfrm>
            <a:off x="104503" y="91440"/>
            <a:ext cx="3691890" cy="340995"/>
          </a:xfrm>
          <a:prstGeom prst="rect">
            <a:avLst/>
          </a:prstGeom>
          <a:solidFill>
            <a:srgbClr val="FFFFFF"/>
          </a:solidFill>
          <a:ln w="28575">
            <a:solidFill>
              <a:schemeClr val="accent5">
                <a:lumMod val="75000"/>
              </a:schemeClr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n-GB" sz="1400" dirty="0">
                <a:effectLst/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EYNESBURY KNOWLEDGE ORGANISER</a:t>
            </a:r>
            <a:endParaRPr lang="en-GB" sz="1100" dirty="0">
              <a:effectLst/>
              <a:latin typeface="Georgia" panose="020405020504050203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04503" y="91440"/>
            <a:ext cx="11978640" cy="6675120"/>
          </a:xfrm>
          <a:prstGeom prst="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Text Box 28"/>
          <p:cNvSpPr txBox="1"/>
          <p:nvPr/>
        </p:nvSpPr>
        <p:spPr>
          <a:xfrm>
            <a:off x="6087156" y="199659"/>
            <a:ext cx="5895975" cy="466725"/>
          </a:xfrm>
          <a:prstGeom prst="rect">
            <a:avLst/>
          </a:prstGeom>
          <a:solidFill>
            <a:schemeClr val="lt1"/>
          </a:solidFill>
          <a:ln w="6350">
            <a:noFill/>
          </a:ln>
          <a:effectLst/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n-GB" sz="2300" dirty="0" smtClean="0">
                <a:effectLst/>
                <a:latin typeface="Hand Of Sean (Demo)"/>
                <a:ea typeface="Calibri" panose="020F0502020204030204" pitchFamily="34" charset="0"/>
                <a:cs typeface="Times New Roman" panose="02020603050405020304" pitchFamily="18" charset="0"/>
              </a:rPr>
              <a:t>KEY WORDS AND FACTS</a:t>
            </a:r>
            <a:endParaRPr lang="en-GB" sz="1100" dirty="0" smtClean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n-GB" sz="2300" dirty="0" smtClean="0">
                <a:effectLst/>
                <a:latin typeface="Hand Of Sean (Demo)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100" dirty="0" smtClean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100" dirty="0" smtClean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253196" y="538453"/>
            <a:ext cx="2185085" cy="3112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n-GB" sz="1400" dirty="0"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VOCABULARY </a:t>
            </a:r>
            <a:r>
              <a:rPr lang="en-GB" sz="1400" dirty="0" smtClean="0">
                <a:latin typeface="Georgia" panose="020405020504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DOZEN </a:t>
            </a:r>
            <a:endParaRPr lang="en-GB" sz="1050" dirty="0">
              <a:effectLst/>
              <a:latin typeface="Georgia" panose="02040502050405020303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13" name="Table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72816118"/>
              </p:ext>
            </p:extLst>
          </p:nvPr>
        </p:nvGraphicFramePr>
        <p:xfrm>
          <a:off x="201653" y="849692"/>
          <a:ext cx="3014349" cy="581009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014349">
                  <a:extLst>
                    <a:ext uri="{9D8B030D-6E8A-4147-A177-3AD203B41FA5}">
                      <a16:colId xmlns:a16="http://schemas.microsoft.com/office/drawing/2014/main" val="3658653687"/>
                    </a:ext>
                  </a:extLst>
                </a:gridCol>
              </a:tblGrid>
              <a:tr h="474090">
                <a:tc>
                  <a:txBody>
                    <a:bodyPr/>
                    <a:lstStyle/>
                    <a:p>
                      <a:r>
                        <a:rPr lang="en-US" sz="1100" dirty="0" smtClean="0"/>
                        <a:t>Algorithm-</a:t>
                      </a:r>
                      <a:r>
                        <a:rPr lang="en-US" sz="1100" baseline="0" dirty="0" smtClean="0"/>
                        <a:t> A sequence of instructions which, when followed, solve a problem. </a:t>
                      </a:r>
                      <a:endParaRPr lang="en-GB" sz="11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743996200"/>
                  </a:ext>
                </a:extLst>
              </a:tr>
              <a:tr h="497473">
                <a:tc>
                  <a:txBody>
                    <a:bodyPr/>
                    <a:lstStyle/>
                    <a:p>
                      <a:r>
                        <a:rPr lang="en-US" sz="1100" dirty="0" smtClean="0"/>
                        <a:t>Binary image- An image where the pixels are made up of only two colours, such as</a:t>
                      </a:r>
                      <a:r>
                        <a:rPr lang="en-US" sz="1100" baseline="0" dirty="0" smtClean="0"/>
                        <a:t> black and white.</a:t>
                      </a:r>
                      <a:endParaRPr lang="en-GB" sz="11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508119368"/>
                  </a:ext>
                </a:extLst>
              </a:tr>
              <a:tr h="514936">
                <a:tc>
                  <a:txBody>
                    <a:bodyPr/>
                    <a:lstStyle/>
                    <a:p>
                      <a:r>
                        <a:rPr lang="en-US" sz="1100" dirty="0" smtClean="0"/>
                        <a:t>Bit- One unit of data, that either has a value of 1 or 0. A bit is</a:t>
                      </a:r>
                      <a:r>
                        <a:rPr lang="en-US" sz="1100" baseline="0" dirty="0" smtClean="0"/>
                        <a:t> also known as a binary digit. </a:t>
                      </a:r>
                      <a:endParaRPr lang="en-GB" sz="11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766704313"/>
                  </a:ext>
                </a:extLst>
              </a:tr>
              <a:tr h="296787">
                <a:tc>
                  <a:txBody>
                    <a:bodyPr/>
                    <a:lstStyle/>
                    <a:p>
                      <a:r>
                        <a:rPr lang="en-US" sz="1100" dirty="0" smtClean="0"/>
                        <a:t>Bit pattern-</a:t>
                      </a:r>
                      <a:r>
                        <a:rPr lang="en-US" sz="1100" baseline="0" dirty="0" smtClean="0"/>
                        <a:t> A sequence of binary digits.</a:t>
                      </a:r>
                      <a:endParaRPr lang="en-GB" sz="11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271709285"/>
                  </a:ext>
                </a:extLst>
              </a:tr>
              <a:tr h="514936">
                <a:tc>
                  <a:txBody>
                    <a:bodyPr/>
                    <a:lstStyle/>
                    <a:p>
                      <a:r>
                        <a:rPr lang="en-US" sz="1100" dirty="0" smtClean="0"/>
                        <a:t>CAD- Computer- aided</a:t>
                      </a:r>
                      <a:r>
                        <a:rPr lang="en-US" sz="1100" baseline="0" dirty="0" smtClean="0"/>
                        <a:t> design, software used to create graphics, diagrams or other visuals. </a:t>
                      </a:r>
                      <a:endParaRPr lang="en-GB" sz="11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883774844"/>
                  </a:ext>
                </a:extLst>
              </a:tr>
              <a:tr h="514936">
                <a:tc>
                  <a:txBody>
                    <a:bodyPr/>
                    <a:lstStyle/>
                    <a:p>
                      <a:r>
                        <a:rPr lang="en-US" sz="1100" dirty="0" smtClean="0"/>
                        <a:t>Compression</a:t>
                      </a:r>
                      <a:r>
                        <a:rPr lang="en-US" sz="1100" baseline="0" dirty="0" smtClean="0"/>
                        <a:t> file- Taking single or multiple files, reducing their file size to take up less digital storage space.</a:t>
                      </a:r>
                      <a:endParaRPr lang="en-GB" sz="11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854412860"/>
                  </a:ext>
                </a:extLst>
              </a:tr>
              <a:tr h="514936">
                <a:tc>
                  <a:txBody>
                    <a:bodyPr/>
                    <a:lstStyle/>
                    <a:p>
                      <a:r>
                        <a:rPr lang="en-US" sz="1100" dirty="0" smtClean="0"/>
                        <a:t>CPU-</a:t>
                      </a:r>
                      <a:r>
                        <a:rPr lang="en-US" sz="1100" baseline="0" dirty="0" smtClean="0"/>
                        <a:t> Central Processing Units are the brains of a computer and deal with all of the data it receives from input and output devices. </a:t>
                      </a:r>
                      <a:endParaRPr lang="en-GB" sz="11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984745264"/>
                  </a:ext>
                </a:extLst>
              </a:tr>
              <a:tr h="448509">
                <a:tc>
                  <a:txBody>
                    <a:bodyPr/>
                    <a:lstStyle/>
                    <a:p>
                      <a:r>
                        <a:rPr lang="en-US" sz="1100" dirty="0" smtClean="0"/>
                        <a:t>Encode- To convert</a:t>
                      </a:r>
                      <a:r>
                        <a:rPr lang="en-US" sz="1100" baseline="0" dirty="0" smtClean="0"/>
                        <a:t> something into a different code, for someone or something else to understand it. </a:t>
                      </a:r>
                      <a:endParaRPr lang="en-GB" sz="11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616871880"/>
                  </a:ext>
                </a:extLst>
              </a:tr>
              <a:tr h="464874">
                <a:tc>
                  <a:txBody>
                    <a:bodyPr/>
                    <a:lstStyle/>
                    <a:p>
                      <a:r>
                        <a:rPr lang="en-US" sz="1100" dirty="0" smtClean="0"/>
                        <a:t>JPEG- Joint Photographic Experts</a:t>
                      </a:r>
                      <a:r>
                        <a:rPr lang="en-US" sz="1100" baseline="0" dirty="0" smtClean="0"/>
                        <a:t> Group. A popular image compression format.</a:t>
                      </a:r>
                      <a:endParaRPr lang="en-GB" sz="11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109958311"/>
                  </a:ext>
                </a:extLst>
              </a:tr>
              <a:tr h="432855">
                <a:tc>
                  <a:txBody>
                    <a:bodyPr/>
                    <a:lstStyle/>
                    <a:p>
                      <a:r>
                        <a:rPr lang="en-US" sz="1100" dirty="0" smtClean="0"/>
                        <a:t>Operating system- The base software needed</a:t>
                      </a:r>
                      <a:r>
                        <a:rPr lang="en-US" sz="1100" baseline="0" dirty="0" smtClean="0"/>
                        <a:t> on a computer for it to manage basic commands, providing a user-friendly interface.</a:t>
                      </a:r>
                      <a:endParaRPr lang="en-GB" sz="11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98261491"/>
                  </a:ext>
                </a:extLst>
              </a:tr>
              <a:tr h="370169">
                <a:tc>
                  <a:txBody>
                    <a:bodyPr/>
                    <a:lstStyle/>
                    <a:p>
                      <a:r>
                        <a:rPr lang="en-US" sz="1100" dirty="0" smtClean="0"/>
                        <a:t>Pixels- Screens are made up of a grid of pixels, each pixel is programmed to display a certain colour which together form an image.</a:t>
                      </a:r>
                      <a:r>
                        <a:rPr lang="en-US" sz="1100" baseline="0" dirty="0" smtClean="0"/>
                        <a:t> </a:t>
                      </a:r>
                      <a:endParaRPr lang="en-GB" sz="11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649263554"/>
                  </a:ext>
                </a:extLst>
              </a:tr>
              <a:tr h="447026">
                <a:tc>
                  <a:txBody>
                    <a:bodyPr/>
                    <a:lstStyle/>
                    <a:p>
                      <a:r>
                        <a:rPr lang="en-US" sz="1100" dirty="0" smtClean="0"/>
                        <a:t>RGB- Red, Green, Blue. A colour mode, that uses these three</a:t>
                      </a:r>
                      <a:r>
                        <a:rPr lang="en-US" sz="1100" baseline="0" dirty="0" smtClean="0"/>
                        <a:t> colour hues combined to create a spectrum of colours.</a:t>
                      </a:r>
                      <a:endParaRPr lang="en-GB" sz="1100" dirty="0"/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412697625"/>
                  </a:ext>
                </a:extLst>
              </a:tr>
            </a:tbl>
          </a:graphicData>
        </a:graphic>
      </p:graphicFrame>
      <p:sp>
        <p:nvSpPr>
          <p:cNvPr id="14" name="Text Box 2"/>
          <p:cNvSpPr txBox="1">
            <a:spLocks noChangeArrowheads="1"/>
          </p:cNvSpPr>
          <p:nvPr/>
        </p:nvSpPr>
        <p:spPr bwMode="auto">
          <a:xfrm>
            <a:off x="5747658" y="6204857"/>
            <a:ext cx="6335486" cy="535843"/>
          </a:xfrm>
          <a:prstGeom prst="rect">
            <a:avLst/>
          </a:prstGeom>
          <a:solidFill>
            <a:srgbClr val="FFFFFF"/>
          </a:solidFill>
          <a:ln w="28575">
            <a:solidFill>
              <a:schemeClr val="accent5">
                <a:lumMod val="75000"/>
              </a:schemeClr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770602" y="6273584"/>
            <a:ext cx="58260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latin typeface="Georgia" panose="02040502050405020303" pitchFamily="18" charset="0"/>
              </a:rPr>
              <a:t>YEAR 5</a:t>
            </a:r>
            <a:r>
              <a:rPr lang="en-US" b="1" smtClean="0">
                <a:latin typeface="Georgia" panose="02040502050405020303" pitchFamily="18" charset="0"/>
              </a:rPr>
              <a:t>: </a:t>
            </a:r>
            <a:r>
              <a:rPr lang="en-US" b="1" smtClean="0">
                <a:latin typeface="Georgia" panose="02040502050405020303" pitchFamily="18" charset="0"/>
              </a:rPr>
              <a:t>Mars </a:t>
            </a:r>
            <a:r>
              <a:rPr lang="en-US" b="1" dirty="0" smtClean="0">
                <a:latin typeface="Georgia" panose="02040502050405020303" pitchFamily="18" charset="0"/>
              </a:rPr>
              <a:t>Rover </a:t>
            </a:r>
            <a:r>
              <a:rPr lang="en-US" b="1" dirty="0" smtClean="0">
                <a:latin typeface="Georgia" panose="02040502050405020303" pitchFamily="18" charset="0"/>
              </a:rPr>
              <a:t>2</a:t>
            </a:r>
            <a:endParaRPr lang="en-GB" b="1" dirty="0">
              <a:latin typeface="Georgia" panose="02040502050405020303" pitchFamily="18" charset="0"/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4366733" y="806733"/>
            <a:ext cx="192931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b="1" dirty="0">
                <a:latin typeface="Georgia" panose="02040502050405020303" pitchFamily="18" charset="0"/>
              </a:rPr>
              <a:t>Fact Bank 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60965" y="4892442"/>
            <a:ext cx="7777214" cy="1091191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06775" y="1134384"/>
            <a:ext cx="4052115" cy="363562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32641" y="1134384"/>
            <a:ext cx="4476750" cy="2862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774349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35861</TotalTime>
  <Words>253</Words>
  <Application>Microsoft Office PowerPoint</Application>
  <PresentationFormat>Widescreen</PresentationFormat>
  <Paragraphs>21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8" baseType="lpstr">
      <vt:lpstr>Arial</vt:lpstr>
      <vt:lpstr>Calibri</vt:lpstr>
      <vt:lpstr>Calibri Light</vt:lpstr>
      <vt:lpstr>Georgia</vt:lpstr>
      <vt:lpstr>Hand Of Sean (Demo)</vt:lpstr>
      <vt:lpstr>Times New Roman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Eynesbury C of E PS</dc:creator>
  <cp:lastModifiedBy>Sam Pritchard</cp:lastModifiedBy>
  <cp:revision>63</cp:revision>
  <cp:lastPrinted>2020-10-06T15:49:56Z</cp:lastPrinted>
  <dcterms:created xsi:type="dcterms:W3CDTF">2020-07-27T15:36:46Z</dcterms:created>
  <dcterms:modified xsi:type="dcterms:W3CDTF">2022-02-06T13:34:37Z</dcterms:modified>
</cp:coreProperties>
</file>