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378" y="-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92818"/>
              </p:ext>
            </p:extLst>
          </p:nvPr>
        </p:nvGraphicFramePr>
        <p:xfrm>
          <a:off x="201653" y="849692"/>
          <a:ext cx="3014349" cy="5824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6931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Abstraction- to pick out important information.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Algorithm</a:t>
                      </a:r>
                      <a:r>
                        <a:rPr lang="en-US" sz="1200" baseline="0" dirty="0" smtClean="0"/>
                        <a:t>- a clear set of instructions to carry out a task.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Artificial</a:t>
                      </a:r>
                      <a:r>
                        <a:rPr lang="en-US" sz="1200" baseline="0" dirty="0" smtClean="0"/>
                        <a:t> intelligence- computers that can perform the tasks that humans normally do.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Bug- an error or mistake in computer code.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Correct- free from mistakes.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Data-</a:t>
                      </a:r>
                      <a:r>
                        <a:rPr lang="en-US" sz="1200" baseline="0" dirty="0" smtClean="0"/>
                        <a:t> information used for a specific purpose or investigation.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Debug- to fix an error within a code.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Decompose- to break something down into smaller chunks.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Error- a mistake.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Key features</a:t>
                      </a:r>
                      <a:r>
                        <a:rPr lang="en-US" sz="1200" baseline="0" dirty="0" smtClean="0"/>
                        <a:t>- important parts of something.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89493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Loop- a repeated sequence of instructions.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Unnecessary</a:t>
                      </a:r>
                      <a:r>
                        <a:rPr lang="en-US" sz="1200" baseline="0" dirty="0" smtClean="0"/>
                        <a:t>- not needed.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4920916" y="6204857"/>
            <a:ext cx="6412831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20916" y="6273584"/>
            <a:ext cx="667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</a:t>
            </a:r>
            <a:r>
              <a:rPr lang="en-US" b="1" dirty="0" smtClean="0">
                <a:latin typeface="Georgia" panose="02040502050405020303" pitchFamily="18" charset="0"/>
              </a:rPr>
              <a:t>2: Programming 1- algorithms and debugging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66733" y="806733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6051" y="3691385"/>
            <a:ext cx="4903307" cy="24156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6733" y="1222309"/>
            <a:ext cx="3438599" cy="24432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1618" y="600702"/>
            <a:ext cx="3572589" cy="305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35817</TotalTime>
  <Words>119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58</cp:revision>
  <cp:lastPrinted>2020-10-06T15:49:56Z</cp:lastPrinted>
  <dcterms:created xsi:type="dcterms:W3CDTF">2020-07-27T15:36:46Z</dcterms:created>
  <dcterms:modified xsi:type="dcterms:W3CDTF">2022-01-02T18:28:10Z</dcterms:modified>
</cp:coreProperties>
</file>