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50" d="100"/>
          <a:sy n="150" d="100"/>
        </p:scale>
        <p:origin x="-12" y="-3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6087156" y="199659"/>
            <a:ext cx="5895975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3196" y="538453"/>
            <a:ext cx="2185085" cy="3112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</a:t>
            </a:r>
            <a:r>
              <a:rPr lang="en-GB" sz="14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DOZEN 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0318412"/>
              </p:ext>
            </p:extLst>
          </p:nvPr>
        </p:nvGraphicFramePr>
        <p:xfrm>
          <a:off x="201653" y="849692"/>
          <a:ext cx="3014349" cy="58424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14349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474090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Binary code- a code used in computers based around the values</a:t>
                      </a:r>
                      <a:r>
                        <a:rPr lang="en-US" sz="1100" baseline="0" dirty="0" smtClean="0"/>
                        <a:t> of 0 and 1.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497473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Data-</a:t>
                      </a:r>
                      <a:r>
                        <a:rPr lang="en-US" sz="1100" baseline="0" dirty="0" smtClean="0"/>
                        <a:t> information used for specific purpose or investigation.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Discovery-</a:t>
                      </a:r>
                      <a:r>
                        <a:rPr lang="en-US" sz="1100" baseline="0" dirty="0" smtClean="0"/>
                        <a:t> when something is found.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Input- information sent to a computer by an input device such</a:t>
                      </a:r>
                      <a:r>
                        <a:rPr lang="en-US" sz="1100" baseline="0" dirty="0" smtClean="0"/>
                        <a:t> as a keyboard or mouse.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Mars</a:t>
                      </a:r>
                      <a:r>
                        <a:rPr lang="en-US" sz="1100" baseline="0" dirty="0" smtClean="0"/>
                        <a:t> Rover- a robotic vehicle, that explores investigates and returns data about the terrain on Mars.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Numerical data- information</a:t>
                      </a:r>
                      <a:r>
                        <a:rPr lang="en-US" sz="1100" baseline="0" dirty="0" smtClean="0"/>
                        <a:t> based on numbers and digits.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Output- information or data sent</a:t>
                      </a:r>
                      <a:r>
                        <a:rPr lang="en-US" sz="1100" baseline="0" dirty="0" smtClean="0"/>
                        <a:t> by a computer to an output device such as a printer or speakers.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448509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Radio signal- a radio wave that is sent or received somewhere.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464874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Sequence- a </a:t>
                      </a:r>
                      <a:r>
                        <a:rPr lang="en-US" sz="1100" dirty="0" err="1" smtClean="0"/>
                        <a:t>st</a:t>
                      </a:r>
                      <a:r>
                        <a:rPr lang="en-US" sz="1100" dirty="0" smtClean="0"/>
                        <a:t> order or patterns for something to follow.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432855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Signal- a voltage, current or electromagnetic wave that is either</a:t>
                      </a:r>
                      <a:r>
                        <a:rPr lang="en-US" sz="1100" baseline="0" dirty="0" smtClean="0"/>
                        <a:t> sent or obtained.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  <a:tr h="489493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Computer simulation- computer generated</a:t>
                      </a:r>
                      <a:r>
                        <a:rPr lang="en-US" sz="1100" baseline="0" dirty="0" smtClean="0"/>
                        <a:t> imitation of something such as a program test or product prototype.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9263554"/>
                  </a:ext>
                </a:extLst>
              </a:tr>
              <a:tr h="447026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Space (astronomy)-</a:t>
                      </a:r>
                      <a:r>
                        <a:rPr lang="en-US" sz="1100" baseline="0" dirty="0" smtClean="0"/>
                        <a:t> a vast area around and beyond planet Earth, which is </a:t>
                      </a:r>
                      <a:r>
                        <a:rPr lang="en-US" sz="1100" baseline="0" smtClean="0"/>
                        <a:t>not inhabited.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2697625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5747658" y="6204857"/>
            <a:ext cx="6335486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70602" y="6273584"/>
            <a:ext cx="5826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Georgia" panose="02040502050405020303" pitchFamily="18" charset="0"/>
              </a:rPr>
              <a:t>YEAR </a:t>
            </a:r>
            <a:r>
              <a:rPr lang="en-US" b="1" dirty="0" smtClean="0">
                <a:latin typeface="Georgia" panose="02040502050405020303" pitchFamily="18" charset="0"/>
              </a:rPr>
              <a:t>5: Data handling- Mars Rover 1</a:t>
            </a:r>
            <a:endParaRPr lang="en-GB" b="1" dirty="0">
              <a:latin typeface="Georgia" panose="02040502050405020303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366733" y="806733"/>
            <a:ext cx="19293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Georgia" panose="02040502050405020303" pitchFamily="18" charset="0"/>
              </a:rPr>
              <a:t>Fact Bank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4971" y="1176065"/>
            <a:ext cx="4291411" cy="349515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5352" y="1147914"/>
            <a:ext cx="4217780" cy="35707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0965" y="4892442"/>
            <a:ext cx="7777214" cy="1091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35817</TotalTime>
  <Words>189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Georgia</vt:lpstr>
      <vt:lpstr>Hand Of Sean (Demo)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55</cp:revision>
  <cp:lastPrinted>2020-10-06T15:49:56Z</cp:lastPrinted>
  <dcterms:created xsi:type="dcterms:W3CDTF">2020-07-27T15:36:46Z</dcterms:created>
  <dcterms:modified xsi:type="dcterms:W3CDTF">2022-01-02T17:56:00Z</dcterms:modified>
</cp:coreProperties>
</file>