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25" d="100"/>
          <a:sy n="125" d="100"/>
        </p:scale>
        <p:origin x="60" y="-22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1393330" cy="3068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127152"/>
              </p:ext>
            </p:extLst>
          </p:nvPr>
        </p:nvGraphicFramePr>
        <p:xfrm>
          <a:off x="201653" y="849692"/>
          <a:ext cx="3155012" cy="52259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5012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333619">
                <a:tc>
                  <a:txBody>
                    <a:bodyPr/>
                    <a:lstStyle/>
                    <a:p>
                      <a:r>
                        <a:rPr lang="en-GB" sz="1200" dirty="0"/>
                        <a:t>Code- To write in programming language.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69016">
                <a:tc>
                  <a:txBody>
                    <a:bodyPr/>
                    <a:lstStyle/>
                    <a:p>
                      <a:r>
                        <a:rPr lang="en-GB" sz="1200" dirty="0"/>
                        <a:t>Abstraction- Identifying the important detail and ignoring irrelevant information.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98668">
                <a:tc>
                  <a:txBody>
                    <a:bodyPr/>
                    <a:lstStyle/>
                    <a:p>
                      <a:r>
                        <a:rPr lang="en-GB" sz="1200" dirty="0"/>
                        <a:t>Algorithm design- Creating a formula or set of instructions to solve the problem.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463537">
                <a:tc>
                  <a:txBody>
                    <a:bodyPr/>
                    <a:lstStyle/>
                    <a:p>
                      <a:r>
                        <a:rPr lang="en-GB" sz="1200" dirty="0"/>
                        <a:t>Code blocks- A visual representation for a section of code that performs a certain job.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98668">
                <a:tc>
                  <a:txBody>
                    <a:bodyPr/>
                    <a:lstStyle/>
                    <a:p>
                      <a:r>
                        <a:rPr lang="en-GB" sz="1200" dirty="0"/>
                        <a:t>Computational thinking- A method of tackling a complex problem, to devise a solution which both computers and humans can understand.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98668">
                <a:tc>
                  <a:txBody>
                    <a:bodyPr/>
                    <a:lstStyle/>
                    <a:p>
                      <a:r>
                        <a:rPr lang="en-GB" sz="1200" dirty="0"/>
                        <a:t>Computer- Electronic machines that accept and process information to produce an output, and then store the results.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98668">
                <a:tc>
                  <a:txBody>
                    <a:bodyPr/>
                    <a:lstStyle/>
                    <a:p>
                      <a:r>
                        <a:rPr lang="en-GB" sz="1200" dirty="0"/>
                        <a:t>Decompose- To break something down into smaller chunks.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521439">
                <a:tc>
                  <a:txBody>
                    <a:bodyPr/>
                    <a:lstStyle/>
                    <a:p>
                      <a:r>
                        <a:rPr lang="en-GB" sz="1200" dirty="0"/>
                        <a:t>Pattern recognition- Identifying similarities and recurrences in data.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540465">
                <a:tc>
                  <a:txBody>
                    <a:bodyPr/>
                    <a:lstStyle/>
                    <a:p>
                      <a:r>
                        <a:rPr lang="en-GB" sz="1200" dirty="0"/>
                        <a:t>Problem- A matter or situation that needs to be resolved.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503240">
                <a:tc>
                  <a:txBody>
                    <a:bodyPr/>
                    <a:lstStyle/>
                    <a:p>
                      <a:r>
                        <a:rPr lang="en-GB" sz="1200" dirty="0"/>
                        <a:t>Sequence- A set order or pattern for something </a:t>
                      </a:r>
                      <a:r>
                        <a:rPr lang="en-GB" sz="1200"/>
                        <a:t>to follow.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32475" y="6288112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Georgia" panose="02040502050405020303" pitchFamily="18" charset="0"/>
              </a:rPr>
              <a:t>YEAR 4: Computational Thinking </a:t>
            </a:r>
            <a:endParaRPr lang="en-GB" b="1" dirty="0">
              <a:latin typeface="Georgia" panose="020405020504050203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AA070D-D231-4D91-A4CC-C6B02289E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5628" y="1369207"/>
            <a:ext cx="4637503" cy="415689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61D2D2-975C-44E0-9274-063F51252B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6666" y="557215"/>
            <a:ext cx="3848298" cy="25909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AB75A09-DA91-42F6-ABC9-74D41EEBCE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3726" y="3231403"/>
            <a:ext cx="3691890" cy="288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35828</TotalTime>
  <Words>145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Georgia</vt:lpstr>
      <vt:lpstr>Hand Of Sean (Demo)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57</cp:revision>
  <cp:lastPrinted>2020-10-06T15:49:56Z</cp:lastPrinted>
  <dcterms:created xsi:type="dcterms:W3CDTF">2020-07-27T15:36:46Z</dcterms:created>
  <dcterms:modified xsi:type="dcterms:W3CDTF">2022-06-03T11:36:25Z</dcterms:modified>
</cp:coreProperties>
</file>