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-28" y="-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19/04/2022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4567960" y="190771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1479892" cy="3068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663338"/>
              </p:ext>
            </p:extLst>
          </p:nvPr>
        </p:nvGraphicFramePr>
        <p:xfrm>
          <a:off x="201653" y="849691"/>
          <a:ext cx="3582556" cy="6031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2556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505095">
                <a:tc>
                  <a:txBody>
                    <a:bodyPr/>
                    <a:lstStyle/>
                    <a:p>
                      <a:r>
                        <a:rPr lang="en-GB" sz="1400" dirty="0"/>
                        <a:t>Branching database- Using a series of yes or no questions to categorise data or objects.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530007">
                <a:tc>
                  <a:txBody>
                    <a:bodyPr/>
                    <a:lstStyle/>
                    <a:p>
                      <a:r>
                        <a:rPr lang="en-GB" sz="1400" dirty="0"/>
                        <a:t>Categorise- Put into groups that have similar or the same properties.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400" dirty="0"/>
                        <a:t>Chart- Information displayed in a graph, table, tally or diagram.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400" dirty="0"/>
                        <a:t>Computer- Electronic machine that accepts and processes information to produce an output.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400" dirty="0"/>
                        <a:t>Data- Information used for a specific purpose or investigation.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400" dirty="0"/>
                        <a:t>Information- Facts about a specific thing, person, place or other.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48612">
                <a:tc>
                  <a:txBody>
                    <a:bodyPr/>
                    <a:lstStyle/>
                    <a:p>
                      <a:r>
                        <a:rPr lang="en-GB" sz="1400" dirty="0"/>
                        <a:t>Label- Information attached to something to tell you about it.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77841">
                <a:tc>
                  <a:txBody>
                    <a:bodyPr/>
                    <a:lstStyle/>
                    <a:p>
                      <a:r>
                        <a:rPr lang="en-GB" sz="1400" dirty="0"/>
                        <a:t>Pictogram- A chart which uses pictures to represent items.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95276">
                <a:tc>
                  <a:txBody>
                    <a:bodyPr/>
                    <a:lstStyle/>
                    <a:p>
                      <a:r>
                        <a:rPr lang="en-GB" sz="1400" dirty="0"/>
                        <a:t>Record- To store information about something.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230582">
                <a:tc>
                  <a:txBody>
                    <a:bodyPr/>
                    <a:lstStyle/>
                    <a:p>
                      <a:r>
                        <a:rPr lang="en-GB" sz="1400" dirty="0"/>
                        <a:t>Sort- To arrange items by an order or into a category.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230582">
                <a:tc>
                  <a:txBody>
                    <a:bodyPr/>
                    <a:lstStyle/>
                    <a:p>
                      <a:r>
                        <a:rPr lang="en-GB" sz="1400" dirty="0"/>
                        <a:t>Table- A chart which stories data </a:t>
                      </a:r>
                      <a:r>
                        <a:rPr lang="en-GB" sz="1400"/>
                        <a:t>in columns and rows. </a:t>
                      </a:r>
                      <a:endParaRPr lang="en-GB" sz="1400" dirty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1737972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1:  Data handling- introduction to data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2431" y="3179087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85CCD-14FB-41C6-AE74-5CEB6B16D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0842" y="117300"/>
            <a:ext cx="3997962" cy="35276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DA963BA-60DC-4D46-A2AD-037C40830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4483" y="3678913"/>
            <a:ext cx="8046911" cy="248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35827</TotalTime>
  <Words>150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60</cp:revision>
  <cp:lastPrinted>2020-10-06T15:49:56Z</cp:lastPrinted>
  <dcterms:created xsi:type="dcterms:W3CDTF">2020-07-27T15:36:46Z</dcterms:created>
  <dcterms:modified xsi:type="dcterms:W3CDTF">2022-04-19T20:24:08Z</dcterms:modified>
</cp:coreProperties>
</file>