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slides/slide162.xml" ContentType="application/vnd.openxmlformats-officedocument.presentationml.slide+xml"/>
  <Override PartName="/ppt/slides/slide163.xml" ContentType="application/vnd.openxmlformats-officedocument.presentationml.slide+xml"/>
  <Override PartName="/ppt/slides/slide164.xml" ContentType="application/vnd.openxmlformats-officedocument.presentationml.slide+xml"/>
  <Override PartName="/ppt/slides/slide165.xml" ContentType="application/vnd.openxmlformats-officedocument.presentationml.slide+xml"/>
  <Override PartName="/ppt/slides/slide166.xml" ContentType="application/vnd.openxmlformats-officedocument.presentationml.slide+xml"/>
  <Override PartName="/ppt/slides/slide167.xml" ContentType="application/vnd.openxmlformats-officedocument.presentationml.slide+xml"/>
  <Override PartName="/ppt/slides/slide168.xml" ContentType="application/vnd.openxmlformats-officedocument.presentationml.slide+xml"/>
  <Override PartName="/ppt/slides/slide169.xml" ContentType="application/vnd.openxmlformats-officedocument.presentationml.slide+xml"/>
  <Override PartName="/ppt/slides/slide170.xml" ContentType="application/vnd.openxmlformats-officedocument.presentationml.slide+xml"/>
  <Override PartName="/ppt/slides/slide171.xml" ContentType="application/vnd.openxmlformats-officedocument.presentationml.slide+xml"/>
  <Override PartName="/ppt/slides/slide172.xml" ContentType="application/vnd.openxmlformats-officedocument.presentationml.slide+xml"/>
  <Override PartName="/ppt/slides/slide173.xml" ContentType="application/vnd.openxmlformats-officedocument.presentationml.slide+xml"/>
  <Override PartName="/ppt/slides/slide174.xml" ContentType="application/vnd.openxmlformats-officedocument.presentationml.slide+xml"/>
  <Override PartName="/ppt/slides/slide175.xml" ContentType="application/vnd.openxmlformats-officedocument.presentationml.slide+xml"/>
  <Override PartName="/ppt/slides/slide176.xml" ContentType="application/vnd.openxmlformats-officedocument.presentationml.slide+xml"/>
  <Override PartName="/ppt/slides/slide177.xml" ContentType="application/vnd.openxmlformats-officedocument.presentationml.slide+xml"/>
  <Override PartName="/ppt/slides/slide178.xml" ContentType="application/vnd.openxmlformats-officedocument.presentationml.slide+xml"/>
  <Override PartName="/ppt/slides/slide179.xml" ContentType="application/vnd.openxmlformats-officedocument.presentationml.slide+xml"/>
  <Override PartName="/ppt/slides/slide180.xml" ContentType="application/vnd.openxmlformats-officedocument.presentationml.slide+xml"/>
  <Override PartName="/ppt/slides/slide181.xml" ContentType="application/vnd.openxmlformats-officedocument.presentationml.slide+xml"/>
  <Override PartName="/ppt/slides/slide182.xml" ContentType="application/vnd.openxmlformats-officedocument.presentationml.slide+xml"/>
  <Override PartName="/ppt/slides/slide183.xml" ContentType="application/vnd.openxmlformats-officedocument.presentationml.slide+xml"/>
  <Override PartName="/ppt/slides/slide184.xml" ContentType="application/vnd.openxmlformats-officedocument.presentationml.slide+xml"/>
  <Override PartName="/ppt/slides/slide185.xml" ContentType="application/vnd.openxmlformats-officedocument.presentationml.slide+xml"/>
  <Override PartName="/ppt/slides/slide186.xml" ContentType="application/vnd.openxmlformats-officedocument.presentationml.slide+xml"/>
  <Override PartName="/ppt/slides/slide187.xml" ContentType="application/vnd.openxmlformats-officedocument.presentationml.slide+xml"/>
  <Override PartName="/ppt/slides/slide188.xml" ContentType="application/vnd.openxmlformats-officedocument.presentationml.slide+xml"/>
  <Override PartName="/ppt/slides/slide189.xml" ContentType="application/vnd.openxmlformats-officedocument.presentationml.slide+xml"/>
  <Override PartName="/ppt/slides/slide190.xml" ContentType="application/vnd.openxmlformats-officedocument.presentationml.slide+xml"/>
  <Override PartName="/ppt/slides/slide191.xml" ContentType="application/vnd.openxmlformats-officedocument.presentationml.slide+xml"/>
  <Override PartName="/ppt/slides/slide192.xml" ContentType="application/vnd.openxmlformats-officedocument.presentationml.slide+xml"/>
  <Override PartName="/ppt/slides/slide193.xml" ContentType="application/vnd.openxmlformats-officedocument.presentationml.slide+xml"/>
  <Override PartName="/ppt/slides/slide194.xml" ContentType="application/vnd.openxmlformats-officedocument.presentationml.slide+xml"/>
  <Override PartName="/ppt/slides/slide195.xml" ContentType="application/vnd.openxmlformats-officedocument.presentationml.slide+xml"/>
  <Override PartName="/ppt/slides/slide19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  <p:sldId id="343" r:id="rId89"/>
    <p:sldId id="344" r:id="rId90"/>
    <p:sldId id="345" r:id="rId91"/>
    <p:sldId id="346" r:id="rId92"/>
    <p:sldId id="347" r:id="rId93"/>
    <p:sldId id="348" r:id="rId94"/>
    <p:sldId id="349" r:id="rId95"/>
    <p:sldId id="350" r:id="rId96"/>
    <p:sldId id="351" r:id="rId97"/>
    <p:sldId id="352" r:id="rId98"/>
    <p:sldId id="353" r:id="rId99"/>
    <p:sldId id="354" r:id="rId100"/>
    <p:sldId id="355" r:id="rId101"/>
    <p:sldId id="356" r:id="rId102"/>
    <p:sldId id="357" r:id="rId103"/>
    <p:sldId id="358" r:id="rId104"/>
    <p:sldId id="359" r:id="rId105"/>
    <p:sldId id="360" r:id="rId106"/>
    <p:sldId id="361" r:id="rId107"/>
    <p:sldId id="362" r:id="rId108"/>
    <p:sldId id="363" r:id="rId109"/>
    <p:sldId id="364" r:id="rId110"/>
    <p:sldId id="365" r:id="rId111"/>
    <p:sldId id="366" r:id="rId112"/>
    <p:sldId id="367" r:id="rId113"/>
    <p:sldId id="368" r:id="rId114"/>
    <p:sldId id="369" r:id="rId115"/>
    <p:sldId id="370" r:id="rId116"/>
    <p:sldId id="371" r:id="rId117"/>
    <p:sldId id="372" r:id="rId118"/>
    <p:sldId id="373" r:id="rId119"/>
    <p:sldId id="374" r:id="rId120"/>
    <p:sldId id="375" r:id="rId121"/>
    <p:sldId id="376" r:id="rId122"/>
    <p:sldId id="377" r:id="rId123"/>
    <p:sldId id="378" r:id="rId124"/>
    <p:sldId id="379" r:id="rId125"/>
    <p:sldId id="380" r:id="rId126"/>
    <p:sldId id="381" r:id="rId127"/>
    <p:sldId id="382" r:id="rId128"/>
    <p:sldId id="383" r:id="rId129"/>
    <p:sldId id="384" r:id="rId130"/>
    <p:sldId id="385" r:id="rId131"/>
    <p:sldId id="386" r:id="rId132"/>
    <p:sldId id="387" r:id="rId133"/>
    <p:sldId id="388" r:id="rId134"/>
    <p:sldId id="389" r:id="rId135"/>
    <p:sldId id="390" r:id="rId136"/>
    <p:sldId id="391" r:id="rId137"/>
    <p:sldId id="392" r:id="rId138"/>
    <p:sldId id="393" r:id="rId139"/>
    <p:sldId id="394" r:id="rId140"/>
    <p:sldId id="395" r:id="rId141"/>
    <p:sldId id="396" r:id="rId142"/>
    <p:sldId id="397" r:id="rId143"/>
    <p:sldId id="398" r:id="rId144"/>
    <p:sldId id="399" r:id="rId145"/>
    <p:sldId id="400" r:id="rId146"/>
    <p:sldId id="401" r:id="rId147"/>
    <p:sldId id="402" r:id="rId148"/>
    <p:sldId id="403" r:id="rId149"/>
    <p:sldId id="404" r:id="rId150"/>
    <p:sldId id="405" r:id="rId151"/>
    <p:sldId id="406" r:id="rId152"/>
    <p:sldId id="407" r:id="rId153"/>
    <p:sldId id="408" r:id="rId154"/>
    <p:sldId id="409" r:id="rId155"/>
    <p:sldId id="410" r:id="rId156"/>
    <p:sldId id="411" r:id="rId157"/>
    <p:sldId id="412" r:id="rId158"/>
    <p:sldId id="413" r:id="rId159"/>
    <p:sldId id="414" r:id="rId160"/>
    <p:sldId id="415" r:id="rId161"/>
    <p:sldId id="416" r:id="rId162"/>
    <p:sldId id="417" r:id="rId163"/>
    <p:sldId id="418" r:id="rId164"/>
    <p:sldId id="419" r:id="rId165"/>
    <p:sldId id="420" r:id="rId166"/>
    <p:sldId id="421" r:id="rId167"/>
    <p:sldId id="422" r:id="rId168"/>
    <p:sldId id="423" r:id="rId169"/>
    <p:sldId id="424" r:id="rId170"/>
    <p:sldId id="425" r:id="rId171"/>
    <p:sldId id="426" r:id="rId172"/>
    <p:sldId id="427" r:id="rId173"/>
    <p:sldId id="428" r:id="rId174"/>
    <p:sldId id="429" r:id="rId175"/>
    <p:sldId id="430" r:id="rId176"/>
    <p:sldId id="431" r:id="rId177"/>
    <p:sldId id="432" r:id="rId178"/>
    <p:sldId id="433" r:id="rId179"/>
    <p:sldId id="434" r:id="rId180"/>
    <p:sldId id="435" r:id="rId181"/>
    <p:sldId id="436" r:id="rId182"/>
    <p:sldId id="437" r:id="rId183"/>
    <p:sldId id="438" r:id="rId184"/>
    <p:sldId id="439" r:id="rId185"/>
    <p:sldId id="440" r:id="rId186"/>
    <p:sldId id="441" r:id="rId187"/>
    <p:sldId id="442" r:id="rId188"/>
    <p:sldId id="443" r:id="rId189"/>
    <p:sldId id="444" r:id="rId190"/>
    <p:sldId id="445" r:id="rId191"/>
    <p:sldId id="446" r:id="rId192"/>
    <p:sldId id="447" r:id="rId193"/>
    <p:sldId id="448" r:id="rId194"/>
    <p:sldId id="449" r:id="rId195"/>
    <p:sldId id="450" r:id="rId196"/>
    <p:sldId id="451" r:id="rId19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6" d="100"/>
          <a:sy n="66" d="100"/>
        </p:scale>
        <p:origin x="668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63" Type="http://schemas.openxmlformats.org/officeDocument/2006/relationships/slide" Target="slides/slide62.xml"/><Relationship Id="rId84" Type="http://schemas.openxmlformats.org/officeDocument/2006/relationships/slide" Target="slides/slide83.xml"/><Relationship Id="rId138" Type="http://schemas.openxmlformats.org/officeDocument/2006/relationships/slide" Target="slides/slide137.xml"/><Relationship Id="rId159" Type="http://schemas.openxmlformats.org/officeDocument/2006/relationships/slide" Target="slides/slide158.xml"/><Relationship Id="rId170" Type="http://schemas.openxmlformats.org/officeDocument/2006/relationships/slide" Target="slides/slide169.xml"/><Relationship Id="rId191" Type="http://schemas.openxmlformats.org/officeDocument/2006/relationships/slide" Target="slides/slide190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53" Type="http://schemas.openxmlformats.org/officeDocument/2006/relationships/slide" Target="slides/slide52.xml"/><Relationship Id="rId74" Type="http://schemas.openxmlformats.org/officeDocument/2006/relationships/slide" Target="slides/slide73.xml"/><Relationship Id="rId128" Type="http://schemas.openxmlformats.org/officeDocument/2006/relationships/slide" Target="slides/slide127.xml"/><Relationship Id="rId149" Type="http://schemas.openxmlformats.org/officeDocument/2006/relationships/slide" Target="slides/slide148.xml"/><Relationship Id="rId5" Type="http://schemas.openxmlformats.org/officeDocument/2006/relationships/slide" Target="slides/slide4.xml"/><Relationship Id="rId95" Type="http://schemas.openxmlformats.org/officeDocument/2006/relationships/slide" Target="slides/slide94.xml"/><Relationship Id="rId160" Type="http://schemas.openxmlformats.org/officeDocument/2006/relationships/slide" Target="slides/slide159.xml"/><Relationship Id="rId181" Type="http://schemas.openxmlformats.org/officeDocument/2006/relationships/slide" Target="slides/slide180.xml"/><Relationship Id="rId22" Type="http://schemas.openxmlformats.org/officeDocument/2006/relationships/slide" Target="slides/slide21.xml"/><Relationship Id="rId43" Type="http://schemas.openxmlformats.org/officeDocument/2006/relationships/slide" Target="slides/slide42.xml"/><Relationship Id="rId64" Type="http://schemas.openxmlformats.org/officeDocument/2006/relationships/slide" Target="slides/slide63.xml"/><Relationship Id="rId118" Type="http://schemas.openxmlformats.org/officeDocument/2006/relationships/slide" Target="slides/slide117.xml"/><Relationship Id="rId139" Type="http://schemas.openxmlformats.org/officeDocument/2006/relationships/slide" Target="slides/slide138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71" Type="http://schemas.openxmlformats.org/officeDocument/2006/relationships/slide" Target="slides/slide170.xml"/><Relationship Id="rId192" Type="http://schemas.openxmlformats.org/officeDocument/2006/relationships/slide" Target="slides/slide191.xml"/><Relationship Id="rId12" Type="http://schemas.openxmlformats.org/officeDocument/2006/relationships/slide" Target="slides/slide11.xml"/><Relationship Id="rId33" Type="http://schemas.openxmlformats.org/officeDocument/2006/relationships/slide" Target="slides/slide32.xml"/><Relationship Id="rId108" Type="http://schemas.openxmlformats.org/officeDocument/2006/relationships/slide" Target="slides/slide107.xml"/><Relationship Id="rId129" Type="http://schemas.openxmlformats.org/officeDocument/2006/relationships/slide" Target="slides/slide128.xml"/><Relationship Id="rId54" Type="http://schemas.openxmlformats.org/officeDocument/2006/relationships/slide" Target="slides/slide53.xml"/><Relationship Id="rId75" Type="http://schemas.openxmlformats.org/officeDocument/2006/relationships/slide" Target="slides/slide74.xml"/><Relationship Id="rId96" Type="http://schemas.openxmlformats.org/officeDocument/2006/relationships/slide" Target="slides/slide95.xml"/><Relationship Id="rId140" Type="http://schemas.openxmlformats.org/officeDocument/2006/relationships/slide" Target="slides/slide139.xml"/><Relationship Id="rId161" Type="http://schemas.openxmlformats.org/officeDocument/2006/relationships/slide" Target="slides/slide160.xml"/><Relationship Id="rId182" Type="http://schemas.openxmlformats.org/officeDocument/2006/relationships/slide" Target="slides/slide18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119" Type="http://schemas.openxmlformats.org/officeDocument/2006/relationships/slide" Target="slides/slide118.xml"/><Relationship Id="rId44" Type="http://schemas.openxmlformats.org/officeDocument/2006/relationships/slide" Target="slides/slide43.xml"/><Relationship Id="rId65" Type="http://schemas.openxmlformats.org/officeDocument/2006/relationships/slide" Target="slides/slide64.xml"/><Relationship Id="rId86" Type="http://schemas.openxmlformats.org/officeDocument/2006/relationships/slide" Target="slides/slide85.xml"/><Relationship Id="rId130" Type="http://schemas.openxmlformats.org/officeDocument/2006/relationships/slide" Target="slides/slide129.xml"/><Relationship Id="rId151" Type="http://schemas.openxmlformats.org/officeDocument/2006/relationships/slide" Target="slides/slide150.xml"/><Relationship Id="rId172" Type="http://schemas.openxmlformats.org/officeDocument/2006/relationships/slide" Target="slides/slide171.xml"/><Relationship Id="rId193" Type="http://schemas.openxmlformats.org/officeDocument/2006/relationships/slide" Target="slides/slide192.xml"/><Relationship Id="rId13" Type="http://schemas.openxmlformats.org/officeDocument/2006/relationships/slide" Target="slides/slide12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20" Type="http://schemas.openxmlformats.org/officeDocument/2006/relationships/slide" Target="slides/slide119.xml"/><Relationship Id="rId141" Type="http://schemas.openxmlformats.org/officeDocument/2006/relationships/slide" Target="slides/slide140.xml"/><Relationship Id="rId7" Type="http://schemas.openxmlformats.org/officeDocument/2006/relationships/slide" Target="slides/slide6.xml"/><Relationship Id="rId162" Type="http://schemas.openxmlformats.org/officeDocument/2006/relationships/slide" Target="slides/slide161.xml"/><Relationship Id="rId183" Type="http://schemas.openxmlformats.org/officeDocument/2006/relationships/slide" Target="slides/slide182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157" Type="http://schemas.openxmlformats.org/officeDocument/2006/relationships/slide" Target="slides/slide156.xml"/><Relationship Id="rId178" Type="http://schemas.openxmlformats.org/officeDocument/2006/relationships/slide" Target="slides/slide177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52" Type="http://schemas.openxmlformats.org/officeDocument/2006/relationships/slide" Target="slides/slide151.xml"/><Relationship Id="rId173" Type="http://schemas.openxmlformats.org/officeDocument/2006/relationships/slide" Target="slides/slide172.xml"/><Relationship Id="rId194" Type="http://schemas.openxmlformats.org/officeDocument/2006/relationships/slide" Target="slides/slide193.xml"/><Relationship Id="rId199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168" Type="http://schemas.openxmlformats.org/officeDocument/2006/relationships/slide" Target="slides/slide16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163" Type="http://schemas.openxmlformats.org/officeDocument/2006/relationships/slide" Target="slides/slide162.xml"/><Relationship Id="rId184" Type="http://schemas.openxmlformats.org/officeDocument/2006/relationships/slide" Target="slides/slide183.xml"/><Relationship Id="rId189" Type="http://schemas.openxmlformats.org/officeDocument/2006/relationships/slide" Target="slides/slide188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slide" Target="slides/slide157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3" Type="http://schemas.openxmlformats.org/officeDocument/2006/relationships/slide" Target="slides/slide152.xml"/><Relationship Id="rId174" Type="http://schemas.openxmlformats.org/officeDocument/2006/relationships/slide" Target="slides/slide173.xml"/><Relationship Id="rId179" Type="http://schemas.openxmlformats.org/officeDocument/2006/relationships/slide" Target="slides/slide178.xml"/><Relationship Id="rId195" Type="http://schemas.openxmlformats.org/officeDocument/2006/relationships/slide" Target="slides/slide194.xml"/><Relationship Id="rId190" Type="http://schemas.openxmlformats.org/officeDocument/2006/relationships/slide" Target="slides/slide189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43" Type="http://schemas.openxmlformats.org/officeDocument/2006/relationships/slide" Target="slides/slide142.xml"/><Relationship Id="rId148" Type="http://schemas.openxmlformats.org/officeDocument/2006/relationships/slide" Target="slides/slide147.xml"/><Relationship Id="rId164" Type="http://schemas.openxmlformats.org/officeDocument/2006/relationships/slide" Target="slides/slide163.xml"/><Relationship Id="rId169" Type="http://schemas.openxmlformats.org/officeDocument/2006/relationships/slide" Target="slides/slide168.xml"/><Relationship Id="rId185" Type="http://schemas.openxmlformats.org/officeDocument/2006/relationships/slide" Target="slides/slide18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80" Type="http://schemas.openxmlformats.org/officeDocument/2006/relationships/slide" Target="slides/slide179.xml"/><Relationship Id="rId26" Type="http://schemas.openxmlformats.org/officeDocument/2006/relationships/slide" Target="slides/slide25.xml"/><Relationship Id="rId47" Type="http://schemas.openxmlformats.org/officeDocument/2006/relationships/slide" Target="slides/slide46.xml"/><Relationship Id="rId68" Type="http://schemas.openxmlformats.org/officeDocument/2006/relationships/slide" Target="slides/slide67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54" Type="http://schemas.openxmlformats.org/officeDocument/2006/relationships/slide" Target="slides/slide153.xml"/><Relationship Id="rId175" Type="http://schemas.openxmlformats.org/officeDocument/2006/relationships/slide" Target="slides/slide174.xml"/><Relationship Id="rId196" Type="http://schemas.openxmlformats.org/officeDocument/2006/relationships/slide" Target="slides/slide195.xml"/><Relationship Id="rId200" Type="http://schemas.openxmlformats.org/officeDocument/2006/relationships/theme" Target="theme/theme1.xml"/><Relationship Id="rId16" Type="http://schemas.openxmlformats.org/officeDocument/2006/relationships/slide" Target="slides/slide15.xml"/><Relationship Id="rId37" Type="http://schemas.openxmlformats.org/officeDocument/2006/relationships/slide" Target="slides/slide36.xml"/><Relationship Id="rId58" Type="http://schemas.openxmlformats.org/officeDocument/2006/relationships/slide" Target="slides/slide57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44" Type="http://schemas.openxmlformats.org/officeDocument/2006/relationships/slide" Target="slides/slide143.xml"/><Relationship Id="rId90" Type="http://schemas.openxmlformats.org/officeDocument/2006/relationships/slide" Target="slides/slide89.xml"/><Relationship Id="rId165" Type="http://schemas.openxmlformats.org/officeDocument/2006/relationships/slide" Target="slides/slide164.xml"/><Relationship Id="rId186" Type="http://schemas.openxmlformats.org/officeDocument/2006/relationships/slide" Target="slides/slide185.xml"/><Relationship Id="rId27" Type="http://schemas.openxmlformats.org/officeDocument/2006/relationships/slide" Target="slides/slide26.xml"/><Relationship Id="rId48" Type="http://schemas.openxmlformats.org/officeDocument/2006/relationships/slide" Target="slides/slide47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34" Type="http://schemas.openxmlformats.org/officeDocument/2006/relationships/slide" Target="slides/slide133.xml"/><Relationship Id="rId80" Type="http://schemas.openxmlformats.org/officeDocument/2006/relationships/slide" Target="slides/slide79.xml"/><Relationship Id="rId155" Type="http://schemas.openxmlformats.org/officeDocument/2006/relationships/slide" Target="slides/slide154.xml"/><Relationship Id="rId176" Type="http://schemas.openxmlformats.org/officeDocument/2006/relationships/slide" Target="slides/slide175.xml"/><Relationship Id="rId197" Type="http://schemas.openxmlformats.org/officeDocument/2006/relationships/slide" Target="slides/slide196.xml"/><Relationship Id="rId201" Type="http://schemas.openxmlformats.org/officeDocument/2006/relationships/tableStyles" Target="tableStyles.xml"/><Relationship Id="rId17" Type="http://schemas.openxmlformats.org/officeDocument/2006/relationships/slide" Target="slides/slide16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24" Type="http://schemas.openxmlformats.org/officeDocument/2006/relationships/slide" Target="slides/slide123.xml"/><Relationship Id="rId70" Type="http://schemas.openxmlformats.org/officeDocument/2006/relationships/slide" Target="slides/slide69.xml"/><Relationship Id="rId91" Type="http://schemas.openxmlformats.org/officeDocument/2006/relationships/slide" Target="slides/slide90.xml"/><Relationship Id="rId145" Type="http://schemas.openxmlformats.org/officeDocument/2006/relationships/slide" Target="slides/slide144.xml"/><Relationship Id="rId166" Type="http://schemas.openxmlformats.org/officeDocument/2006/relationships/slide" Target="slides/slide165.xml"/><Relationship Id="rId187" Type="http://schemas.openxmlformats.org/officeDocument/2006/relationships/slide" Target="slides/slide186.xml"/><Relationship Id="rId1" Type="http://schemas.openxmlformats.org/officeDocument/2006/relationships/slideMaster" Target="slideMasters/slideMaster1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60" Type="http://schemas.openxmlformats.org/officeDocument/2006/relationships/slide" Target="slides/slide59.xml"/><Relationship Id="rId81" Type="http://schemas.openxmlformats.org/officeDocument/2006/relationships/slide" Target="slides/slide80.xml"/><Relationship Id="rId135" Type="http://schemas.openxmlformats.org/officeDocument/2006/relationships/slide" Target="slides/slide134.xml"/><Relationship Id="rId156" Type="http://schemas.openxmlformats.org/officeDocument/2006/relationships/slide" Target="slides/slide155.xml"/><Relationship Id="rId177" Type="http://schemas.openxmlformats.org/officeDocument/2006/relationships/slide" Target="slides/slide176.xml"/><Relationship Id="rId198" Type="http://schemas.openxmlformats.org/officeDocument/2006/relationships/presProps" Target="presProps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50" Type="http://schemas.openxmlformats.org/officeDocument/2006/relationships/slide" Target="slides/slide49.xml"/><Relationship Id="rId104" Type="http://schemas.openxmlformats.org/officeDocument/2006/relationships/slide" Target="slides/slide103.xml"/><Relationship Id="rId125" Type="http://schemas.openxmlformats.org/officeDocument/2006/relationships/slide" Target="slides/slide124.xml"/><Relationship Id="rId146" Type="http://schemas.openxmlformats.org/officeDocument/2006/relationships/slide" Target="slides/slide145.xml"/><Relationship Id="rId167" Type="http://schemas.openxmlformats.org/officeDocument/2006/relationships/slide" Target="slides/slide166.xml"/><Relationship Id="rId188" Type="http://schemas.openxmlformats.org/officeDocument/2006/relationships/slide" Target="slides/slide187.xml"/><Relationship Id="rId71" Type="http://schemas.openxmlformats.org/officeDocument/2006/relationships/slide" Target="slides/slide70.xml"/><Relationship Id="rId92" Type="http://schemas.openxmlformats.org/officeDocument/2006/relationships/slide" Target="slides/slide9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86110-EB6E-4916-92C2-7E38D33550BC}" type="datetimeFigureOut">
              <a:rPr lang="en-GB" smtClean="0"/>
              <a:t>08/05/2022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7E216-0A6C-475B-BBE0-54C41DED3F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5378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86110-EB6E-4916-92C2-7E38D33550BC}" type="datetimeFigureOut">
              <a:rPr lang="en-GB" smtClean="0"/>
              <a:t>08/05/2022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7E216-0A6C-475B-BBE0-54C41DED3F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029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86110-EB6E-4916-92C2-7E38D33550BC}" type="datetimeFigureOut">
              <a:rPr lang="en-GB" smtClean="0"/>
              <a:t>08/05/2022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7E216-0A6C-475B-BBE0-54C41DED3F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25071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86110-EB6E-4916-92C2-7E38D33550BC}" type="datetimeFigureOut">
              <a:rPr lang="en-GB" smtClean="0"/>
              <a:t>08/05/2022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7E216-0A6C-475B-BBE0-54C41DED3F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6781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86110-EB6E-4916-92C2-7E38D33550BC}" type="datetimeFigureOut">
              <a:rPr lang="en-GB" smtClean="0"/>
              <a:t>08/05/2022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7E216-0A6C-475B-BBE0-54C41DED3F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34752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86110-EB6E-4916-92C2-7E38D33550BC}" type="datetimeFigureOut">
              <a:rPr lang="en-GB" smtClean="0"/>
              <a:t>08/05/2022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7E216-0A6C-475B-BBE0-54C41DED3F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58510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86110-EB6E-4916-92C2-7E38D33550BC}" type="datetimeFigureOut">
              <a:rPr lang="en-GB" smtClean="0"/>
              <a:t>08/05/2022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7E216-0A6C-475B-BBE0-54C41DED3F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1160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86110-EB6E-4916-92C2-7E38D33550BC}" type="datetimeFigureOut">
              <a:rPr lang="en-GB" smtClean="0"/>
              <a:t>08/05/2022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7E216-0A6C-475B-BBE0-54C41DED3F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8158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86110-EB6E-4916-92C2-7E38D33550BC}" type="datetimeFigureOut">
              <a:rPr lang="en-GB" smtClean="0"/>
              <a:t>08/05/2022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7E216-0A6C-475B-BBE0-54C41DED3F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9273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86110-EB6E-4916-92C2-7E38D33550BC}" type="datetimeFigureOut">
              <a:rPr lang="en-GB" smtClean="0"/>
              <a:t>08/05/2022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7E216-0A6C-475B-BBE0-54C41DED3F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3302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86110-EB6E-4916-92C2-7E38D33550BC}" type="datetimeFigureOut">
              <a:rPr lang="en-GB" smtClean="0"/>
              <a:t>08/05/2022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7E216-0A6C-475B-BBE0-54C41DED3F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8751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386110-EB6E-4916-92C2-7E38D33550BC}" type="datetimeFigureOut">
              <a:rPr lang="en-GB" smtClean="0"/>
              <a:t>08/05/2022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97E216-0A6C-475B-BBE0-54C41DED3F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2914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mp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tmp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tmp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tmp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tmp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tmp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tmp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tmp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tmp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tmp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tmp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tmp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tmp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tmp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tmp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tmp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tmp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tmp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tmp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tmp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tmp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tmp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tmp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tmp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tmp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tmp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tmp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tmp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tmp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tmp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tmp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tmp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tmp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tmp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tmp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tmp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tmp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tmp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tmp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tmp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tmp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tmp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tmp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tmp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tmp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tmp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tmp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tmp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tmp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tmp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tmp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tmp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tmp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tmp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tmp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tmp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tmp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tmp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tmp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tmp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tmp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tmp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tmp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tmp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tmp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tmp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tmp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tmp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tmp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tmp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tmp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tmp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tmp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tmp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tmp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tmp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tmp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tmp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tmp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tmp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tmp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tmp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tmp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tmp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tmp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tmp"/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tmp"/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tmp"/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tmp"/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tmp"/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tmp"/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tmp"/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tmp"/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tmp"/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tmp"/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tmp"/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tmp"/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tmp"/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tmp"/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tmp"/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tmp"/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tmp"/><Relationship Id="rId1" Type="http://schemas.openxmlformats.org/officeDocument/2006/relationships/slideLayout" Target="../slideLayouts/slideLayout2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tmp"/><Relationship Id="rId1" Type="http://schemas.openxmlformats.org/officeDocument/2006/relationships/slideLayout" Target="../slideLayouts/slideLayout2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tmp"/><Relationship Id="rId1" Type="http://schemas.openxmlformats.org/officeDocument/2006/relationships/slideLayout" Target="../slideLayouts/slideLayout2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tmp"/><Relationship Id="rId1" Type="http://schemas.openxmlformats.org/officeDocument/2006/relationships/slideLayout" Target="../slideLayouts/slideLayout2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tmp"/><Relationship Id="rId1" Type="http://schemas.openxmlformats.org/officeDocument/2006/relationships/slideLayout" Target="../slideLayouts/slideLayout2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tmp"/><Relationship Id="rId1" Type="http://schemas.openxmlformats.org/officeDocument/2006/relationships/slideLayout" Target="../slideLayouts/slideLayout2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tmp"/><Relationship Id="rId1" Type="http://schemas.openxmlformats.org/officeDocument/2006/relationships/slideLayout" Target="../slideLayouts/slideLayout2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tmp"/><Relationship Id="rId1" Type="http://schemas.openxmlformats.org/officeDocument/2006/relationships/slideLayout" Target="../slideLayouts/slideLayout2.xml"/></Relationships>
</file>

<file path=ppt/slides/_rels/slide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tmp"/><Relationship Id="rId1" Type="http://schemas.openxmlformats.org/officeDocument/2006/relationships/slideLayout" Target="../slideLayouts/slideLayout2.xml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tmp"/><Relationship Id="rId1" Type="http://schemas.openxmlformats.org/officeDocument/2006/relationships/slideLayout" Target="../slideLayouts/slideLayout2.xml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tmp"/><Relationship Id="rId1" Type="http://schemas.openxmlformats.org/officeDocument/2006/relationships/slideLayout" Target="../slideLayouts/slideLayout2.xml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tmp"/><Relationship Id="rId1" Type="http://schemas.openxmlformats.org/officeDocument/2006/relationships/slideLayout" Target="../slideLayouts/slideLayout2.xml"/></Relationships>
</file>

<file path=ppt/slides/_rels/slide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tmp"/><Relationship Id="rId1" Type="http://schemas.openxmlformats.org/officeDocument/2006/relationships/slideLayout" Target="../slideLayouts/slideLayout2.xml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tmp"/><Relationship Id="rId1" Type="http://schemas.openxmlformats.org/officeDocument/2006/relationships/slideLayout" Target="../slideLayouts/slideLayout2.xml"/></Relationships>
</file>

<file path=ppt/slides/_rels/slide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tmp"/><Relationship Id="rId1" Type="http://schemas.openxmlformats.org/officeDocument/2006/relationships/slideLayout" Target="../slideLayouts/slideLayout2.xml"/></Relationships>
</file>

<file path=ppt/slides/_rels/slide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tmp"/><Relationship Id="rId1" Type="http://schemas.openxmlformats.org/officeDocument/2006/relationships/slideLayout" Target="../slideLayouts/slideLayout2.xml"/></Relationships>
</file>

<file path=ppt/slides/_rels/slide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tmp"/><Relationship Id="rId1" Type="http://schemas.openxmlformats.org/officeDocument/2006/relationships/slideLayout" Target="../slideLayouts/slideLayout2.xml"/></Relationships>
</file>

<file path=ppt/slides/_rels/slide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tmp"/><Relationship Id="rId1" Type="http://schemas.openxmlformats.org/officeDocument/2006/relationships/slideLayout" Target="../slideLayouts/slideLayout2.xml"/></Relationships>
</file>

<file path=ppt/slides/_rels/slide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tmp"/><Relationship Id="rId1" Type="http://schemas.openxmlformats.org/officeDocument/2006/relationships/slideLayout" Target="../slideLayouts/slideLayout2.xml"/></Relationships>
</file>

<file path=ppt/slides/_rels/slide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4.tmp"/><Relationship Id="rId1" Type="http://schemas.openxmlformats.org/officeDocument/2006/relationships/slideLayout" Target="../slideLayouts/slideLayout2.xml"/></Relationships>
</file>

<file path=ppt/slides/_rels/slide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5.tmp"/><Relationship Id="rId1" Type="http://schemas.openxmlformats.org/officeDocument/2006/relationships/slideLayout" Target="../slideLayouts/slideLayout2.xml"/></Relationships>
</file>

<file path=ppt/slides/_rels/slide1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tmp"/><Relationship Id="rId1" Type="http://schemas.openxmlformats.org/officeDocument/2006/relationships/slideLayout" Target="../slideLayouts/slideLayout2.xml"/></Relationships>
</file>

<file path=ppt/slides/_rels/slide1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7.tmp"/><Relationship Id="rId1" Type="http://schemas.openxmlformats.org/officeDocument/2006/relationships/slideLayout" Target="../slideLayouts/slideLayout2.xml"/></Relationships>
</file>

<file path=ppt/slides/_rels/slide1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8.tmp"/><Relationship Id="rId1" Type="http://schemas.openxmlformats.org/officeDocument/2006/relationships/slideLayout" Target="../slideLayouts/slideLayout2.xml"/></Relationships>
</file>

<file path=ppt/slides/_rels/slide1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9.tmp"/><Relationship Id="rId1" Type="http://schemas.openxmlformats.org/officeDocument/2006/relationships/slideLayout" Target="../slideLayouts/slideLayout2.xml"/></Relationships>
</file>

<file path=ppt/slides/_rels/slide1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0.tmp"/><Relationship Id="rId1" Type="http://schemas.openxmlformats.org/officeDocument/2006/relationships/slideLayout" Target="../slideLayouts/slideLayout2.xml"/></Relationships>
</file>

<file path=ppt/slides/_rels/slide1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1.tmp"/><Relationship Id="rId1" Type="http://schemas.openxmlformats.org/officeDocument/2006/relationships/slideLayout" Target="../slideLayouts/slideLayout2.xml"/></Relationships>
</file>

<file path=ppt/slides/_rels/slide1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2.tmp"/><Relationship Id="rId1" Type="http://schemas.openxmlformats.org/officeDocument/2006/relationships/slideLayout" Target="../slideLayouts/slideLayout2.xml"/></Relationships>
</file>

<file path=ppt/slides/_rels/slide1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3.tmp"/><Relationship Id="rId1" Type="http://schemas.openxmlformats.org/officeDocument/2006/relationships/slideLayout" Target="../slideLayouts/slideLayout2.xml"/></Relationships>
</file>

<file path=ppt/slides/_rels/slide1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tmp"/><Relationship Id="rId1" Type="http://schemas.openxmlformats.org/officeDocument/2006/relationships/slideLayout" Target="../slideLayouts/slideLayout2.xml"/></Relationships>
</file>

<file path=ppt/slides/_rels/slide1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5.tmp"/><Relationship Id="rId1" Type="http://schemas.openxmlformats.org/officeDocument/2006/relationships/slideLayout" Target="../slideLayouts/slideLayout2.xml"/></Relationships>
</file>

<file path=ppt/slides/_rels/slide1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6.tmp"/><Relationship Id="rId1" Type="http://schemas.openxmlformats.org/officeDocument/2006/relationships/slideLayout" Target="../slideLayouts/slideLayout2.xml"/></Relationships>
</file>

<file path=ppt/slides/_rels/slide1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7.tmp"/><Relationship Id="rId1" Type="http://schemas.openxmlformats.org/officeDocument/2006/relationships/slideLayout" Target="../slideLayouts/slideLayout2.xml"/></Relationships>
</file>

<file path=ppt/slides/_rels/slide1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8.tmp"/><Relationship Id="rId1" Type="http://schemas.openxmlformats.org/officeDocument/2006/relationships/slideLayout" Target="../slideLayouts/slideLayout2.xml"/></Relationships>
</file>

<file path=ppt/slides/_rels/slide1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9.tmp"/><Relationship Id="rId1" Type="http://schemas.openxmlformats.org/officeDocument/2006/relationships/slideLayout" Target="../slideLayouts/slideLayout2.xml"/></Relationships>
</file>

<file path=ppt/slides/_rels/slide1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0.tmp"/><Relationship Id="rId1" Type="http://schemas.openxmlformats.org/officeDocument/2006/relationships/slideLayout" Target="../slideLayouts/slideLayout2.xml"/></Relationships>
</file>

<file path=ppt/slides/_rels/slide1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1.tmp"/><Relationship Id="rId1" Type="http://schemas.openxmlformats.org/officeDocument/2006/relationships/slideLayout" Target="../slideLayouts/slideLayout2.xml"/></Relationships>
</file>

<file path=ppt/slides/_rels/slide1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2.tmp"/><Relationship Id="rId1" Type="http://schemas.openxmlformats.org/officeDocument/2006/relationships/slideLayout" Target="../slideLayouts/slideLayout2.xml"/></Relationships>
</file>

<file path=ppt/slides/_rels/slide1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3.tmp"/><Relationship Id="rId1" Type="http://schemas.openxmlformats.org/officeDocument/2006/relationships/slideLayout" Target="../slideLayouts/slideLayout2.xml"/></Relationships>
</file>

<file path=ppt/slides/_rels/slide1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4.tmp"/><Relationship Id="rId1" Type="http://schemas.openxmlformats.org/officeDocument/2006/relationships/slideLayout" Target="../slideLayouts/slideLayout2.xml"/></Relationships>
</file>

<file path=ppt/slides/_rels/slide1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5.tmp"/><Relationship Id="rId1" Type="http://schemas.openxmlformats.org/officeDocument/2006/relationships/slideLayout" Target="../slideLayouts/slideLayout2.xml"/></Relationships>
</file>

<file path=ppt/slides/_rels/slide1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6.tmp"/><Relationship Id="rId1" Type="http://schemas.openxmlformats.org/officeDocument/2006/relationships/slideLayout" Target="../slideLayouts/slideLayout2.xml"/></Relationships>
</file>

<file path=ppt/slides/_rels/slide1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7.tmp"/><Relationship Id="rId1" Type="http://schemas.openxmlformats.org/officeDocument/2006/relationships/slideLayout" Target="../slideLayouts/slideLayout2.xml"/></Relationships>
</file>

<file path=ppt/slides/_rels/slide1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8.tmp"/><Relationship Id="rId1" Type="http://schemas.openxmlformats.org/officeDocument/2006/relationships/slideLayout" Target="../slideLayouts/slideLayout2.xml"/></Relationships>
</file>

<file path=ppt/slides/_rels/slide1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9.tmp"/><Relationship Id="rId1" Type="http://schemas.openxmlformats.org/officeDocument/2006/relationships/slideLayout" Target="../slideLayouts/slideLayout2.xml"/></Relationships>
</file>

<file path=ppt/slides/_rels/slide1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0.tmp"/><Relationship Id="rId1" Type="http://schemas.openxmlformats.org/officeDocument/2006/relationships/slideLayout" Target="../slideLayouts/slideLayout2.xml"/></Relationships>
</file>

<file path=ppt/slides/_rels/slide1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1.tmp"/><Relationship Id="rId1" Type="http://schemas.openxmlformats.org/officeDocument/2006/relationships/slideLayout" Target="../slideLayouts/slideLayout2.xml"/></Relationships>
</file>

<file path=ppt/slides/_rels/slide1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2.tmp"/><Relationship Id="rId1" Type="http://schemas.openxmlformats.org/officeDocument/2006/relationships/slideLayout" Target="../slideLayouts/slideLayout2.xml"/></Relationships>
</file>

<file path=ppt/slides/_rels/slide1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3.tmp"/><Relationship Id="rId1" Type="http://schemas.openxmlformats.org/officeDocument/2006/relationships/slideLayout" Target="../slideLayouts/slideLayout2.xml"/></Relationships>
</file>

<file path=ppt/slides/_rels/slide1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4.tmp"/><Relationship Id="rId1" Type="http://schemas.openxmlformats.org/officeDocument/2006/relationships/slideLayout" Target="../slideLayouts/slideLayout2.xml"/></Relationships>
</file>

<file path=ppt/slides/_rels/slide1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5.tmp"/><Relationship Id="rId1" Type="http://schemas.openxmlformats.org/officeDocument/2006/relationships/slideLayout" Target="../slideLayouts/slideLayout2.xml"/></Relationships>
</file>

<file path=ppt/slides/_rels/slide1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6.tmp"/><Relationship Id="rId1" Type="http://schemas.openxmlformats.org/officeDocument/2006/relationships/slideLayout" Target="../slideLayouts/slideLayout2.xml"/></Relationships>
</file>

<file path=ppt/slides/_rels/slide1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7.tmp"/><Relationship Id="rId1" Type="http://schemas.openxmlformats.org/officeDocument/2006/relationships/slideLayout" Target="../slideLayouts/slideLayout2.xml"/></Relationships>
</file>

<file path=ppt/slides/_rels/slide1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8.tmp"/><Relationship Id="rId1" Type="http://schemas.openxmlformats.org/officeDocument/2006/relationships/slideLayout" Target="../slideLayouts/slideLayout2.xml"/></Relationships>
</file>

<file path=ppt/slides/_rels/slide1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9.tmp"/><Relationship Id="rId1" Type="http://schemas.openxmlformats.org/officeDocument/2006/relationships/slideLayout" Target="../slideLayouts/slideLayout2.xml"/></Relationships>
</file>

<file path=ppt/slides/_rels/slide1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0.tmp"/><Relationship Id="rId1" Type="http://schemas.openxmlformats.org/officeDocument/2006/relationships/slideLayout" Target="../slideLayouts/slideLayout2.xml"/></Relationships>
</file>

<file path=ppt/slides/_rels/slide1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1.tmp"/><Relationship Id="rId1" Type="http://schemas.openxmlformats.org/officeDocument/2006/relationships/slideLayout" Target="../slideLayouts/slideLayout2.xml"/></Relationships>
</file>

<file path=ppt/slides/_rels/slide1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2.tmp"/><Relationship Id="rId1" Type="http://schemas.openxmlformats.org/officeDocument/2006/relationships/slideLayout" Target="../slideLayouts/slideLayout2.xml"/></Relationships>
</file>

<file path=ppt/slides/_rels/slide1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3.tmp"/><Relationship Id="rId1" Type="http://schemas.openxmlformats.org/officeDocument/2006/relationships/slideLayout" Target="../slideLayouts/slideLayout2.xml"/></Relationships>
</file>

<file path=ppt/slides/_rels/slide1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4.tmp"/><Relationship Id="rId1" Type="http://schemas.openxmlformats.org/officeDocument/2006/relationships/slideLayout" Target="../slideLayouts/slideLayout2.xml"/></Relationships>
</file>

<file path=ppt/slides/_rels/slide1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5.tmp"/><Relationship Id="rId1" Type="http://schemas.openxmlformats.org/officeDocument/2006/relationships/slideLayout" Target="../slideLayouts/slideLayout2.xml"/></Relationships>
</file>

<file path=ppt/slides/_rels/slide1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6.tmp"/><Relationship Id="rId1" Type="http://schemas.openxmlformats.org/officeDocument/2006/relationships/slideLayout" Target="../slideLayouts/slideLayout2.xml"/></Relationships>
</file>

<file path=ppt/slides/_rels/slide1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7.tmp"/><Relationship Id="rId1" Type="http://schemas.openxmlformats.org/officeDocument/2006/relationships/slideLayout" Target="../slideLayouts/slideLayout2.xml"/></Relationships>
</file>

<file path=ppt/slides/_rels/slide1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8.tmp"/><Relationship Id="rId1" Type="http://schemas.openxmlformats.org/officeDocument/2006/relationships/slideLayout" Target="../slideLayouts/slideLayout2.xml"/></Relationships>
</file>

<file path=ppt/slides/_rels/slide1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9.tmp"/><Relationship Id="rId1" Type="http://schemas.openxmlformats.org/officeDocument/2006/relationships/slideLayout" Target="../slideLayouts/slideLayout2.xml"/></Relationships>
</file>

<file path=ppt/slides/_rels/slide1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0.tmp"/><Relationship Id="rId1" Type="http://schemas.openxmlformats.org/officeDocument/2006/relationships/slideLayout" Target="../slideLayouts/slideLayout2.xml"/></Relationships>
</file>

<file path=ppt/slides/_rels/slide1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1.tmp"/><Relationship Id="rId1" Type="http://schemas.openxmlformats.org/officeDocument/2006/relationships/slideLayout" Target="../slideLayouts/slideLayout2.xml"/></Relationships>
</file>

<file path=ppt/slides/_rels/slide1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2.tmp"/><Relationship Id="rId1" Type="http://schemas.openxmlformats.org/officeDocument/2006/relationships/slideLayout" Target="../slideLayouts/slideLayout2.xml"/></Relationships>
</file>

<file path=ppt/slides/_rels/slide1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3.tmp"/><Relationship Id="rId1" Type="http://schemas.openxmlformats.org/officeDocument/2006/relationships/slideLayout" Target="../slideLayouts/slideLayout2.xml"/></Relationships>
</file>

<file path=ppt/slides/_rels/slide1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4.tmp"/><Relationship Id="rId1" Type="http://schemas.openxmlformats.org/officeDocument/2006/relationships/slideLayout" Target="../slideLayouts/slideLayout2.xml"/></Relationships>
</file>

<file path=ppt/slides/_rels/slide1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5.tmp"/><Relationship Id="rId1" Type="http://schemas.openxmlformats.org/officeDocument/2006/relationships/slideLayout" Target="../slideLayouts/slideLayout2.xml"/></Relationships>
</file>

<file path=ppt/slides/_rels/slide1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6.tmp"/><Relationship Id="rId1" Type="http://schemas.openxmlformats.org/officeDocument/2006/relationships/slideLayout" Target="../slideLayouts/slideLayout2.xml"/></Relationships>
</file>

<file path=ppt/slides/_rels/slide1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7.tmp"/><Relationship Id="rId1" Type="http://schemas.openxmlformats.org/officeDocument/2006/relationships/slideLayout" Target="../slideLayouts/slideLayout2.xml"/></Relationships>
</file>

<file path=ppt/slides/_rels/slide1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8.tmp"/><Relationship Id="rId1" Type="http://schemas.openxmlformats.org/officeDocument/2006/relationships/slideLayout" Target="../slideLayouts/slideLayout2.xml"/></Relationships>
</file>

<file path=ppt/slides/_rels/slide1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9.tmp"/><Relationship Id="rId1" Type="http://schemas.openxmlformats.org/officeDocument/2006/relationships/slideLayout" Target="../slideLayouts/slideLayout2.xml"/></Relationships>
</file>

<file path=ppt/slides/_rels/slide1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0.tmp"/><Relationship Id="rId1" Type="http://schemas.openxmlformats.org/officeDocument/2006/relationships/slideLayout" Target="../slideLayouts/slideLayout2.xml"/></Relationships>
</file>

<file path=ppt/slides/_rels/slide1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1.tmp"/><Relationship Id="rId1" Type="http://schemas.openxmlformats.org/officeDocument/2006/relationships/slideLayout" Target="../slideLayouts/slideLayout2.xml"/></Relationships>
</file>

<file path=ppt/slides/_rels/slide1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2.tmp"/><Relationship Id="rId1" Type="http://schemas.openxmlformats.org/officeDocument/2006/relationships/slideLayout" Target="../slideLayouts/slideLayout2.xml"/></Relationships>
</file>

<file path=ppt/slides/_rels/slide1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3.tmp"/><Relationship Id="rId1" Type="http://schemas.openxmlformats.org/officeDocument/2006/relationships/slideLayout" Target="../slideLayouts/slideLayout2.xml"/></Relationships>
</file>

<file path=ppt/slides/_rels/slide1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4.tmp"/><Relationship Id="rId1" Type="http://schemas.openxmlformats.org/officeDocument/2006/relationships/slideLayout" Target="../slideLayouts/slideLayout2.xml"/></Relationships>
</file>

<file path=ppt/slides/_rels/slide1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5.tmp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948192"/>
            <a:ext cx="9144000" cy="2387600"/>
          </a:xfrm>
        </p:spPr>
        <p:txBody>
          <a:bodyPr>
            <a:normAutofit/>
          </a:bodyPr>
          <a:lstStyle/>
          <a:p>
            <a:r>
              <a:rPr lang="en-GB" sz="4800" b="1" dirty="0">
                <a:latin typeface="Comic Sans MS" panose="030F0702030302020204" pitchFamily="66" charset="0"/>
              </a:rPr>
              <a:t>GPS Revision</a:t>
            </a:r>
          </a:p>
        </p:txBody>
      </p:sp>
    </p:spTree>
    <p:extLst>
      <p:ext uri="{BB962C8B-B14F-4D97-AF65-F5344CB8AC3E}">
        <p14:creationId xmlns:p14="http://schemas.microsoft.com/office/powerpoint/2010/main" val="14080515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4694" y="713943"/>
            <a:ext cx="8162346" cy="5517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8704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4048" y="764586"/>
            <a:ext cx="9033752" cy="509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9830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9067" y="1813510"/>
            <a:ext cx="9191716" cy="1948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3437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125" y="585484"/>
            <a:ext cx="8211215" cy="5684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5464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3593" y="678583"/>
            <a:ext cx="8811210" cy="5321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37173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8306" y="578421"/>
            <a:ext cx="8459501" cy="5517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3529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3465" y="1318709"/>
            <a:ext cx="9945516" cy="4019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5852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089" y="962733"/>
            <a:ext cx="9656957" cy="4346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0267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445" y="1443361"/>
            <a:ext cx="8773067" cy="3172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6542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0116" y="857096"/>
            <a:ext cx="7829243" cy="5078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9495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8233" y="962145"/>
            <a:ext cx="7712211" cy="4846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0359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9214" y="823354"/>
            <a:ext cx="7622459" cy="4863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9172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107" y="864190"/>
            <a:ext cx="8034789" cy="4744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5784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5033" y="504911"/>
            <a:ext cx="7507572" cy="5824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12472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7719" y="659521"/>
            <a:ext cx="8008104" cy="5218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8333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3135" y="497857"/>
            <a:ext cx="8278464" cy="5598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5922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3670" y="731371"/>
            <a:ext cx="8453143" cy="523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1652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1711" y="414550"/>
            <a:ext cx="7244140" cy="5846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70518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7591" y="638287"/>
            <a:ext cx="7863261" cy="5327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4741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6945" y="909373"/>
            <a:ext cx="8357849" cy="4594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7002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6212" y="726456"/>
            <a:ext cx="7428644" cy="5265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67704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215" y="1569080"/>
            <a:ext cx="8313111" cy="3403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47239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1880" y="562618"/>
            <a:ext cx="7578265" cy="5559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26988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9696" y="1663261"/>
            <a:ext cx="9010284" cy="2865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30365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3511" y="1131465"/>
            <a:ext cx="8845477" cy="3980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562852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7914" y="1478200"/>
            <a:ext cx="9022699" cy="3032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771101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6834" y="1038935"/>
            <a:ext cx="8918765" cy="3959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59972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9534" y="1459133"/>
            <a:ext cx="8595058" cy="3522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28074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2198" y="956716"/>
            <a:ext cx="7974420" cy="4616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668473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3932" y="790165"/>
            <a:ext cx="8526378" cy="4940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3691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6358" y="520157"/>
            <a:ext cx="7387276" cy="5740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45288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9294" y="1520650"/>
            <a:ext cx="8976895" cy="3234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129778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6462" y="766232"/>
            <a:ext cx="8684270" cy="4537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96768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8655" y="963800"/>
            <a:ext cx="8302951" cy="4496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49206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5048" y="1029654"/>
            <a:ext cx="8045053" cy="4552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591400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5007" y="776564"/>
            <a:ext cx="8890275" cy="4892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7477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4334" y="829331"/>
            <a:ext cx="7512382" cy="5127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7352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0384" y="919701"/>
            <a:ext cx="7708754" cy="4610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24030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7462" y="1398183"/>
            <a:ext cx="9067306" cy="3400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21904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2692" y="999166"/>
            <a:ext cx="7950461" cy="4844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08368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4623" y="1613717"/>
            <a:ext cx="8295818" cy="3149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79670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1454" y="2043721"/>
            <a:ext cx="8350072" cy="2510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164566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3093" y="602902"/>
            <a:ext cx="7815637" cy="5463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55685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7655" y="820626"/>
            <a:ext cx="7111184" cy="4822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63270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3792" y="969775"/>
            <a:ext cx="7571894" cy="4568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071680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663" y="860921"/>
            <a:ext cx="8114800" cy="4790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85580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037" y="856565"/>
            <a:ext cx="8305489" cy="5047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14241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4705" y="1290941"/>
            <a:ext cx="8209296" cy="3664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45759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4548" y="879967"/>
            <a:ext cx="7645342" cy="4632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62007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075" y="787422"/>
            <a:ext cx="7301280" cy="5052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52625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193" y="792325"/>
            <a:ext cx="7673030" cy="5050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39715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7561" y="926786"/>
            <a:ext cx="7960469" cy="4524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98340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3286" y="871789"/>
            <a:ext cx="7497497" cy="4867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660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6770" y="921340"/>
            <a:ext cx="7846031" cy="4538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080618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8795" y="739527"/>
            <a:ext cx="7673001" cy="5069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74082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7351" y="1107500"/>
            <a:ext cx="8202633" cy="4300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93670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4014" y="727539"/>
            <a:ext cx="7360590" cy="5359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086061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6281" y="869084"/>
            <a:ext cx="8470701" cy="5113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990129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4158" y="585501"/>
            <a:ext cx="8275429" cy="5345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71542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9736" y="731923"/>
            <a:ext cx="8162491" cy="4911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410231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4933" y="1072114"/>
            <a:ext cx="7810500" cy="426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595542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469" y="1595213"/>
            <a:ext cx="8034434" cy="309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7487748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5053" y="983394"/>
            <a:ext cx="7446371" cy="4172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7743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9913" y="1105844"/>
            <a:ext cx="7571303" cy="4572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1387016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067" y="1498866"/>
            <a:ext cx="8561847" cy="3585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751119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6683" y="1147785"/>
            <a:ext cx="7883645" cy="3798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621055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877" y="977943"/>
            <a:ext cx="7676271" cy="4508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9841426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2617" y="949101"/>
            <a:ext cx="7930812" cy="4493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098022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3727" y="990473"/>
            <a:ext cx="7566739" cy="4121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07709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305" y="1646375"/>
            <a:ext cx="7902723" cy="2948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250909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8132" y="808650"/>
            <a:ext cx="7471449" cy="5008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512902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284" y="1030183"/>
            <a:ext cx="7571779" cy="4708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965277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0779" y="1053598"/>
            <a:ext cx="8002171" cy="4667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722914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7818" y="1261542"/>
            <a:ext cx="8710127" cy="4129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605969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2255" y="1424849"/>
            <a:ext cx="8207291" cy="3112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095868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160" y="742243"/>
            <a:ext cx="7736147" cy="5214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128201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9633" y="1308354"/>
            <a:ext cx="8873236" cy="4064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282760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2443" y="839126"/>
            <a:ext cx="7337890" cy="5021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699896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658" y="1200572"/>
            <a:ext cx="7856399" cy="4129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50848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1454" y="851120"/>
            <a:ext cx="7960087" cy="4809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355817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162" y="651889"/>
            <a:ext cx="7498318" cy="5186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150666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0871" y="1386738"/>
            <a:ext cx="8477205" cy="3725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655907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4036" y="1253938"/>
            <a:ext cx="8146028" cy="3326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2182808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8400" y="989374"/>
            <a:ext cx="7753880" cy="4470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6356751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7246" y="1605559"/>
            <a:ext cx="8806911" cy="3131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131435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9574" y="1072108"/>
            <a:ext cx="7776199" cy="4440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022839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7828" y="1366049"/>
            <a:ext cx="8466063" cy="3850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268808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0942" y="1638754"/>
            <a:ext cx="7925050" cy="3037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794026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2071" y="790674"/>
            <a:ext cx="6822854" cy="5042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196278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7881" y="1300739"/>
            <a:ext cx="8329578" cy="3663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176716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0615" y="1550581"/>
            <a:ext cx="8775489" cy="3343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090876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7217" y="1452053"/>
            <a:ext cx="8411815" cy="3581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981169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013" y="1529353"/>
            <a:ext cx="9135529" cy="3425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946407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0884" y="1580496"/>
            <a:ext cx="7570203" cy="3505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059381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0286" y="1716575"/>
            <a:ext cx="7400170" cy="3195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146528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9545" y="1553829"/>
            <a:ext cx="7725505" cy="3514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89921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2290" y="1026378"/>
            <a:ext cx="7456455" cy="4642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174105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5509" y="789581"/>
            <a:ext cx="6903954" cy="5216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174061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3426" y="517425"/>
            <a:ext cx="6992127" cy="573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431308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1563" y="711246"/>
            <a:ext cx="8144081" cy="4661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63212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1779" y="934926"/>
            <a:ext cx="7309330" cy="4838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742784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6955" y="1344823"/>
            <a:ext cx="8133505" cy="375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6963705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4507" y="1375306"/>
            <a:ext cx="7776699" cy="3440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619249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1535" y="995366"/>
            <a:ext cx="7647871" cy="4412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213259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3984" y="1102590"/>
            <a:ext cx="7731780" cy="4340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49176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7563" y="825516"/>
            <a:ext cx="7201523" cy="5044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423508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3119" y="1588133"/>
            <a:ext cx="7786636" cy="3088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70320"/>
      </p:ext>
    </p:extLst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6554" y="1537511"/>
            <a:ext cx="7925169" cy="3252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903935"/>
      </p:ext>
    </p:extLst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1593" y="1530976"/>
            <a:ext cx="7958331" cy="3319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916480"/>
      </p:ext>
    </p:extLst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5036" y="866881"/>
            <a:ext cx="7000763" cy="4933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503958"/>
      </p:ext>
    </p:extLst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7290" y="576208"/>
            <a:ext cx="6932802" cy="5606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84925"/>
      </p:ext>
    </p:extLst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1873" y="1270252"/>
            <a:ext cx="8151668" cy="3902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738500"/>
      </p:ext>
    </p:extLst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5161" y="799926"/>
            <a:ext cx="7224709" cy="5252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0076825"/>
      </p:ext>
    </p:extLst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2391" y="1095501"/>
            <a:ext cx="7447804" cy="4626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829382"/>
      </p:ext>
    </p:extLst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7823" y="1583240"/>
            <a:ext cx="7670149" cy="2866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898550"/>
      </p:ext>
    </p:extLst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3350" y="1366024"/>
            <a:ext cx="7184996" cy="4068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684298"/>
      </p:ext>
    </p:extLst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3474" y="1039435"/>
            <a:ext cx="7469971" cy="4699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07482"/>
      </p:ext>
    </p:extLst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6283" y="934374"/>
            <a:ext cx="7178277" cy="4982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9067481"/>
      </p:ext>
    </p:extLst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310" y="990982"/>
            <a:ext cx="7007575" cy="482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278377"/>
      </p:ext>
    </p:extLst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7312" y="1543490"/>
            <a:ext cx="7949292" cy="3463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513803"/>
      </p:ext>
    </p:extLst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3297" y="1261547"/>
            <a:ext cx="8796814" cy="3859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995637"/>
      </p:ext>
    </p:extLst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999" y="1481443"/>
            <a:ext cx="7930982" cy="3482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266738"/>
      </p:ext>
    </p:extLst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7946" y="1036175"/>
            <a:ext cx="7704121" cy="4798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047507"/>
      </p:ext>
    </p:extLst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327" y="1016577"/>
            <a:ext cx="7325076" cy="4661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602610"/>
      </p:ext>
    </p:extLst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7376" y="1577236"/>
            <a:ext cx="7651711" cy="3308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083314"/>
      </p:ext>
    </p:extLst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7538" y="1019306"/>
            <a:ext cx="7673601" cy="467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166081"/>
      </p:ext>
    </p:extLst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5072" y="1078089"/>
            <a:ext cx="7162212" cy="4373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809551"/>
      </p:ext>
    </p:extLst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645" y="1633289"/>
            <a:ext cx="7153968" cy="3374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174126"/>
      </p:ext>
    </p:extLst>
  </p:cSld>
  <p:clrMapOvr>
    <a:masterClrMapping/>
  </p:clrMapOvr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5841" y="1815107"/>
            <a:ext cx="7417192" cy="2713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640903"/>
      </p:ext>
    </p:extLst>
  </p:cSld>
  <p:clrMapOvr>
    <a:masterClrMapping/>
  </p:clrMapOvr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0541" y="971389"/>
            <a:ext cx="7330629" cy="4924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533236"/>
      </p:ext>
    </p:extLst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0768" y="1073732"/>
            <a:ext cx="7535424" cy="4595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163561"/>
      </p:ext>
    </p:extLst>
  </p:cSld>
  <p:clrMapOvr>
    <a:masterClrMapping/>
  </p:clrMapOvr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6043" y="911533"/>
            <a:ext cx="7567379" cy="4705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780406"/>
      </p:ext>
    </p:extLst>
  </p:cSld>
  <p:clrMapOvr>
    <a:masterClrMapping/>
  </p:clrMapOvr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4047" y="1684478"/>
            <a:ext cx="7820108" cy="2852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297493"/>
      </p:ext>
    </p:extLst>
  </p:cSld>
  <p:clrMapOvr>
    <a:masterClrMapping/>
  </p:clrMapOvr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4357" y="928939"/>
            <a:ext cx="7056310" cy="4714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572337"/>
      </p:ext>
    </p:extLst>
  </p:cSld>
  <p:clrMapOvr>
    <a:masterClrMapping/>
  </p:clrMapOvr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2617" y="926742"/>
            <a:ext cx="6804892" cy="5176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731490"/>
      </p:ext>
    </p:extLst>
  </p:cSld>
  <p:clrMapOvr>
    <a:masterClrMapping/>
  </p:clrMapOvr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0540" y="900092"/>
            <a:ext cx="7715469" cy="5065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792314"/>
      </p:ext>
    </p:extLst>
  </p:cSld>
  <p:clrMapOvr>
    <a:masterClrMapping/>
  </p:clrMapOvr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4467" y="1822729"/>
            <a:ext cx="7594000" cy="2784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091973"/>
      </p:ext>
    </p:extLst>
  </p:cSld>
  <p:clrMapOvr>
    <a:masterClrMapping/>
  </p:clrMapOvr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2727" y="2029017"/>
            <a:ext cx="7678763" cy="2699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321963"/>
      </p:ext>
    </p:extLst>
  </p:cSld>
  <p:clrMapOvr>
    <a:masterClrMapping/>
  </p:clrMapOvr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6566" y="1645287"/>
            <a:ext cx="7979809" cy="3005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754638"/>
      </p:ext>
    </p:extLst>
  </p:cSld>
  <p:clrMapOvr>
    <a:masterClrMapping/>
  </p:clrMapOvr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5584" y="1463474"/>
            <a:ext cx="7529145" cy="3561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820184"/>
      </p:ext>
    </p:extLst>
  </p:cSld>
  <p:clrMapOvr>
    <a:masterClrMapping/>
  </p:clrMapOvr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0530" y="569691"/>
            <a:ext cx="7339613" cy="5360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51415"/>
      </p:ext>
    </p:extLst>
  </p:cSld>
  <p:clrMapOvr>
    <a:masterClrMapping/>
  </p:clrMapOvr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7684" y="1909276"/>
            <a:ext cx="7744188" cy="2523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147870"/>
      </p:ext>
    </p:extLst>
  </p:cSld>
  <p:clrMapOvr>
    <a:masterClrMapping/>
  </p:clrMapOvr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6189" y="1984921"/>
            <a:ext cx="7616898" cy="2848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104971"/>
      </p:ext>
    </p:extLst>
  </p:cSld>
  <p:clrMapOvr>
    <a:masterClrMapping/>
  </p:clrMapOvr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1494" y="1549488"/>
            <a:ext cx="8282874" cy="3353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823009"/>
      </p:ext>
    </p:extLst>
  </p:cSld>
  <p:clrMapOvr>
    <a:masterClrMapping/>
  </p:clrMapOvr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7300" y="733515"/>
            <a:ext cx="6925369" cy="5414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306502"/>
      </p:ext>
    </p:extLst>
  </p:cSld>
  <p:clrMapOvr>
    <a:masterClrMapping/>
  </p:clrMapOvr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072" y="1229772"/>
            <a:ext cx="7859794" cy="3303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4302372"/>
      </p:ext>
    </p:extLst>
  </p:cSld>
  <p:clrMapOvr>
    <a:masterClrMapping/>
  </p:clrMapOvr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065" y="1135059"/>
            <a:ext cx="7298770" cy="4428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523829"/>
      </p:ext>
    </p:extLst>
  </p:cSld>
  <p:clrMapOvr>
    <a:masterClrMapping/>
  </p:clrMapOvr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266" y="672133"/>
            <a:ext cx="7458253" cy="4928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735355"/>
      </p:ext>
    </p:extLst>
  </p:cSld>
  <p:clrMapOvr>
    <a:masterClrMapping/>
  </p:clrMapOvr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5429" y="1001159"/>
            <a:ext cx="7035489" cy="4356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342515"/>
      </p:ext>
    </p:extLst>
  </p:cSld>
  <p:clrMapOvr>
    <a:masterClrMapping/>
  </p:clrMapOvr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1471" y="1564787"/>
            <a:ext cx="7782906" cy="2672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221084"/>
      </p:ext>
    </p:extLst>
  </p:cSld>
  <p:clrMapOvr>
    <a:masterClrMapping/>
  </p:clrMapOvr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415" y="1297702"/>
            <a:ext cx="7657834" cy="3725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941865"/>
      </p:ext>
    </p:extLst>
  </p:cSld>
  <p:clrMapOvr>
    <a:masterClrMapping/>
  </p:clrMapOvr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6404" y="1324688"/>
            <a:ext cx="7995284" cy="3376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289829"/>
      </p:ext>
    </p:extLst>
  </p:cSld>
  <p:clrMapOvr>
    <a:masterClrMapping/>
  </p:clrMapOvr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3981" y="902891"/>
            <a:ext cx="6781076" cy="4313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531380"/>
      </p:ext>
    </p:extLst>
  </p:cSld>
  <p:clrMapOvr>
    <a:masterClrMapping/>
  </p:clrMapOvr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6471" y="940997"/>
            <a:ext cx="7183635" cy="4352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418813"/>
      </p:ext>
    </p:extLst>
  </p:cSld>
  <p:clrMapOvr>
    <a:masterClrMapping/>
  </p:clrMapOvr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2949" y="812739"/>
            <a:ext cx="7057358" cy="4403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109818"/>
      </p:ext>
    </p:extLst>
  </p:cSld>
  <p:clrMapOvr>
    <a:masterClrMapping/>
  </p:clrMapOvr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5261" y="890728"/>
            <a:ext cx="6537679" cy="4570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972006"/>
      </p:ext>
    </p:extLst>
  </p:cSld>
  <p:clrMapOvr>
    <a:masterClrMapping/>
  </p:clrMapOvr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2505" y="797406"/>
            <a:ext cx="6986497" cy="5147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963899"/>
      </p:ext>
    </p:extLst>
  </p:cSld>
  <p:clrMapOvr>
    <a:masterClrMapping/>
  </p:clrMapOvr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2343" y="1138228"/>
            <a:ext cx="7147780" cy="402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282864"/>
      </p:ext>
    </p:extLst>
  </p:cSld>
  <p:clrMapOvr>
    <a:masterClrMapping/>
  </p:clrMapOvr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0307" y="932880"/>
            <a:ext cx="7063988" cy="4411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170274"/>
      </p:ext>
    </p:extLst>
  </p:cSld>
  <p:clrMapOvr>
    <a:masterClrMapping/>
  </p:clrMapOvr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2543" y="815744"/>
            <a:ext cx="7186916" cy="4907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954008"/>
      </p:ext>
    </p:extLst>
  </p:cSld>
  <p:clrMapOvr>
    <a:masterClrMapping/>
  </p:clrMapOvr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4606" y="901829"/>
            <a:ext cx="7697464" cy="4661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84819"/>
      </p:ext>
    </p:extLst>
  </p:cSld>
  <p:clrMapOvr>
    <a:masterClrMapping/>
  </p:clrMapOvr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4397" y="1459651"/>
            <a:ext cx="7535551" cy="3150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540082"/>
      </p:ext>
    </p:extLst>
  </p:cSld>
  <p:clrMapOvr>
    <a:masterClrMapping/>
  </p:clrMapOvr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692" y="978040"/>
            <a:ext cx="7463437" cy="4302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400648"/>
      </p:ext>
    </p:extLst>
  </p:cSld>
  <p:clrMapOvr>
    <a:masterClrMapping/>
  </p:clrMapOvr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392" y="956514"/>
            <a:ext cx="7698848" cy="4323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741394"/>
      </p:ext>
    </p:extLst>
  </p:cSld>
  <p:clrMapOvr>
    <a:masterClrMapping/>
  </p:clrMapOvr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1529" y="1225376"/>
            <a:ext cx="7300336" cy="3771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992696"/>
      </p:ext>
    </p:extLst>
  </p:cSld>
  <p:clrMapOvr>
    <a:masterClrMapping/>
  </p:clrMapOvr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902" y="900070"/>
            <a:ext cx="6904461" cy="4441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871505"/>
      </p:ext>
    </p:extLst>
  </p:cSld>
  <p:clrMapOvr>
    <a:masterClrMapping/>
  </p:clrMapOvr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6034" y="1439351"/>
            <a:ext cx="7832832" cy="2707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389335"/>
      </p:ext>
    </p:extLst>
  </p:cSld>
  <p:clrMapOvr>
    <a:masterClrMapping/>
  </p:clrMapOvr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371" y="1412714"/>
            <a:ext cx="7933855" cy="2927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270425"/>
      </p:ext>
    </p:extLst>
  </p:cSld>
  <p:clrMapOvr>
    <a:masterClrMapping/>
  </p:clrMapOvr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9274" y="847143"/>
            <a:ext cx="7258365" cy="4674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383626"/>
      </p:ext>
    </p:extLst>
  </p:cSld>
  <p:clrMapOvr>
    <a:masterClrMapping/>
  </p:clrMapOvr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7979" y="1106826"/>
            <a:ext cx="6550658" cy="3864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843928"/>
      </p:ext>
    </p:extLst>
  </p:cSld>
  <p:clrMapOvr>
    <a:masterClrMapping/>
  </p:clrMapOvr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7578" y="1265936"/>
            <a:ext cx="8483669" cy="3331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451630"/>
      </p:ext>
    </p:extLst>
  </p:cSld>
  <p:clrMapOvr>
    <a:masterClrMapping/>
  </p:clrMapOvr>
</p:sld>
</file>

<file path=ppt/slides/slide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7597" y="1517687"/>
            <a:ext cx="7611682" cy="2861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489695"/>
      </p:ext>
    </p:extLst>
  </p:cSld>
  <p:clrMapOvr>
    <a:masterClrMapping/>
  </p:clrMapOvr>
</p:sld>
</file>

<file path=ppt/slides/slide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7455" y="1274766"/>
            <a:ext cx="7688775" cy="3529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547445"/>
      </p:ext>
    </p:extLst>
  </p:cSld>
  <p:clrMapOvr>
    <a:masterClrMapping/>
  </p:clrMapOvr>
</p:sld>
</file>

<file path=ppt/slides/slide1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105" y="149799"/>
            <a:ext cx="6310622" cy="6500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108776"/>
      </p:ext>
    </p:extLst>
  </p:cSld>
  <p:clrMapOvr>
    <a:masterClrMapping/>
  </p:clrMapOvr>
</p:sld>
</file>

<file path=ppt/slides/slide1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8697" y="825618"/>
            <a:ext cx="7492126" cy="4748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658035"/>
      </p:ext>
    </p:extLst>
  </p:cSld>
  <p:clrMapOvr>
    <a:masterClrMapping/>
  </p:clrMapOvr>
</p:sld>
</file>

<file path=ppt/slides/slide1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7808" y="1405130"/>
            <a:ext cx="7714746" cy="2896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936543"/>
      </p:ext>
    </p:extLst>
  </p:cSld>
  <p:clrMapOvr>
    <a:masterClrMapping/>
  </p:clrMapOvr>
</p:sld>
</file>

<file path=ppt/slides/slide1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233" y="969392"/>
            <a:ext cx="7265708" cy="4066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655252"/>
      </p:ext>
    </p:extLst>
  </p:cSld>
  <p:clrMapOvr>
    <a:masterClrMapping/>
  </p:clrMapOvr>
</p:sld>
</file>

<file path=ppt/slides/slide1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4975" y="1440946"/>
            <a:ext cx="7737658" cy="3002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0314231"/>
      </p:ext>
    </p:extLst>
  </p:cSld>
  <p:clrMapOvr>
    <a:masterClrMapping/>
  </p:clrMapOvr>
</p:sld>
</file>

<file path=ppt/slides/slide1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8809" y="1673992"/>
            <a:ext cx="7799679" cy="2627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698020"/>
      </p:ext>
    </p:extLst>
  </p:cSld>
  <p:clrMapOvr>
    <a:masterClrMapping/>
  </p:clrMapOvr>
</p:sld>
</file>

<file path=ppt/slides/slide1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4305" y="1070298"/>
            <a:ext cx="7544717" cy="3707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577649"/>
      </p:ext>
    </p:extLst>
  </p:cSld>
  <p:clrMapOvr>
    <a:masterClrMapping/>
  </p:clrMapOvr>
</p:sld>
</file>

<file path=ppt/slides/slide1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4702" y="920001"/>
            <a:ext cx="6960885" cy="4347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313554"/>
      </p:ext>
    </p:extLst>
  </p:cSld>
  <p:clrMapOvr>
    <a:masterClrMapping/>
  </p:clrMapOvr>
</p:sld>
</file>

<file path=ppt/slides/slide1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5922" y="1195735"/>
            <a:ext cx="7564267" cy="3775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170952"/>
      </p:ext>
    </p:extLst>
  </p:cSld>
  <p:clrMapOvr>
    <a:masterClrMapping/>
  </p:clrMapOvr>
</p:sld>
</file>

<file path=ppt/slides/slide1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1664" y="1268776"/>
            <a:ext cx="7290290" cy="3766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739955"/>
      </p:ext>
    </p:extLst>
  </p:cSld>
  <p:clrMapOvr>
    <a:masterClrMapping/>
  </p:clrMapOvr>
</p:sld>
</file>

<file path=ppt/slides/slide1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6"/>
          <a:stretch/>
        </p:blipFill>
        <p:spPr>
          <a:xfrm>
            <a:off x="2472745" y="1478172"/>
            <a:ext cx="7387539" cy="2952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787328"/>
      </p:ext>
    </p:extLst>
  </p:cSld>
  <p:clrMapOvr>
    <a:masterClrMapping/>
  </p:clrMapOvr>
</p:sld>
</file>

<file path=ppt/slides/slide1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4354" y="1097302"/>
            <a:ext cx="7228632" cy="4105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7685194"/>
      </p:ext>
    </p:extLst>
  </p:cSld>
  <p:clrMapOvr>
    <a:masterClrMapping/>
  </p:clrMapOvr>
</p:sld>
</file>

<file path=ppt/slides/slide1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9596" y="1258882"/>
            <a:ext cx="7872076" cy="3313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53089"/>
      </p:ext>
    </p:extLst>
  </p:cSld>
  <p:clrMapOvr>
    <a:masterClrMapping/>
  </p:clrMapOvr>
</p:sld>
</file>

<file path=ppt/slides/slide1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8877" y="1174904"/>
            <a:ext cx="8201700" cy="3371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023021"/>
      </p:ext>
    </p:extLst>
  </p:cSld>
  <p:clrMapOvr>
    <a:masterClrMapping/>
  </p:clrMapOvr>
</p:sld>
</file>

<file path=ppt/slides/slide1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0239" y="1107689"/>
            <a:ext cx="8342884" cy="3515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584232"/>
      </p:ext>
    </p:extLst>
  </p:cSld>
  <p:clrMapOvr>
    <a:masterClrMapping/>
  </p:clrMapOvr>
</p:sld>
</file>

<file path=ppt/slides/slide1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7861" y="1487862"/>
            <a:ext cx="8261953" cy="2581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971441"/>
      </p:ext>
    </p:extLst>
  </p:cSld>
  <p:clrMapOvr>
    <a:masterClrMapping/>
  </p:clrMapOvr>
</p:sld>
</file>

<file path=ppt/slides/slide1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5672" y="1385894"/>
            <a:ext cx="8072009" cy="2748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631905"/>
      </p:ext>
    </p:extLst>
  </p:cSld>
  <p:clrMapOvr>
    <a:masterClrMapping/>
  </p:clrMapOvr>
</p:sld>
</file>

<file path=ppt/slides/slide1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0315" y="991797"/>
            <a:ext cx="7747983" cy="4301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454742"/>
      </p:ext>
    </p:extLst>
  </p:cSld>
  <p:clrMapOvr>
    <a:masterClrMapping/>
  </p:clrMapOvr>
</p:sld>
</file>

<file path=ppt/slides/slide1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519" y="1161495"/>
            <a:ext cx="8407636" cy="3410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729403"/>
      </p:ext>
    </p:extLst>
  </p:cSld>
  <p:clrMapOvr>
    <a:masterClrMapping/>
  </p:clrMapOvr>
</p:sld>
</file>

<file path=ppt/slides/slide1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1032" y="1316737"/>
            <a:ext cx="8662377" cy="2933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699485"/>
      </p:ext>
    </p:extLst>
  </p:cSld>
  <p:clrMapOvr>
    <a:masterClrMapping/>
  </p:clrMapOvr>
</p:sld>
</file>

<file path=ppt/slides/slide1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5193" y="1249705"/>
            <a:ext cx="7644672" cy="3038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745797"/>
      </p:ext>
    </p:extLst>
  </p:cSld>
  <p:clrMapOvr>
    <a:masterClrMapping/>
  </p:clrMapOvr>
</p:sld>
</file>

<file path=ppt/slides/slide1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9803" y="1342677"/>
            <a:ext cx="7832962" cy="3036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349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2</Words>
  <Application>Microsoft Office PowerPoint</Application>
  <PresentationFormat>Widescreen</PresentationFormat>
  <Paragraphs>1</Paragraphs>
  <Slides>196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196</vt:i4>
      </vt:variant>
    </vt:vector>
  </HeadingPairs>
  <TitlesOfParts>
    <vt:vector size="201" baseType="lpstr">
      <vt:lpstr>Arial</vt:lpstr>
      <vt:lpstr>Calibri</vt:lpstr>
      <vt:lpstr>Calibri Light</vt:lpstr>
      <vt:lpstr>Comic Sans MS</vt:lpstr>
      <vt:lpstr>Office Theme</vt:lpstr>
      <vt:lpstr>GPS Revision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GPS Revision</dc:title>
  <dc:creator>K Gregory</dc:creator>
  <cp:lastModifiedBy>Foster Jo</cp:lastModifiedBy>
  <cp:revision>10</cp:revision>
  <dcterms:created xsi:type="dcterms:W3CDTF">2018-03-25T19:26:03Z</dcterms:created>
  <dcterms:modified xsi:type="dcterms:W3CDTF">2022-05-08T20:35:04Z</dcterms:modified>
</cp:coreProperties>
</file>