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60" y="-2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7707207" y="179343"/>
            <a:ext cx="3997113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272953"/>
              </p:ext>
            </p:extLst>
          </p:nvPr>
        </p:nvGraphicFramePr>
        <p:xfrm>
          <a:off x="201653" y="849692"/>
          <a:ext cx="3014349" cy="56950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69310">
                <a:tc>
                  <a:txBody>
                    <a:bodyPr/>
                    <a:lstStyle/>
                    <a:p>
                      <a:r>
                        <a:rPr lang="en-GB" sz="1200" dirty="0"/>
                        <a:t>Animation- Pictures or photographs in a sequence to give the illusion of movement.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GB" sz="1200" dirty="0"/>
                        <a:t>Contraption- An old- fashioned device.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Decompose- To break something down into smaller chunks.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Design- To make, draw or write plans for something.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385803">
                <a:tc>
                  <a:txBody>
                    <a:bodyPr/>
                    <a:lstStyle/>
                    <a:p>
                      <a:r>
                        <a:rPr lang="en-GB" sz="1200" dirty="0"/>
                        <a:t>Device- Equipment created for a certain purpose or job.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Download- Saving files from the internet, intranet or another device.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Import- To place a picture into a document or into other software.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GB" sz="1200" dirty="0"/>
                        <a:t>Sketch- A rough drawing to help you plan.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GB" sz="1200" dirty="0"/>
                        <a:t>Software- A series of instructions written for a computer to follow.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GB" sz="1200" dirty="0"/>
                        <a:t>Stop motion- A sequence of photographs used to create an animation.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GB" sz="1200" dirty="0"/>
                        <a:t>Storyboard- A sequence of sketches that show what you plan to make an animation or video.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GB" sz="1200" dirty="0"/>
                        <a:t>Upload- To send files from one device </a:t>
                      </a:r>
                      <a:r>
                        <a:rPr lang="en-GB" sz="1200"/>
                        <a:t>to another.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4920916" y="6204857"/>
            <a:ext cx="6412831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20916" y="6304580"/>
            <a:ext cx="667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2: Creating Media- Stop Motion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313152" y="4488134"/>
            <a:ext cx="192931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latin typeface="Georgia" panose="02040502050405020303" pitchFamily="18" charset="0"/>
              </a:rPr>
              <a:t>Did you know?</a:t>
            </a:r>
            <a:endParaRPr lang="en-GB" b="1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F827D-97D2-461E-8AC5-C65FE789F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4308" y="646068"/>
            <a:ext cx="4640307" cy="34567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4A4563-EBE7-4CB3-A4F5-B2CFA49BD9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7612" y="646068"/>
            <a:ext cx="4063034" cy="34567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AD125AB-300B-481C-844C-B558A3ED33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5543" y="4273618"/>
            <a:ext cx="6931677" cy="183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35849</TotalTime>
  <Words>159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68</cp:revision>
  <cp:lastPrinted>2020-10-06T15:49:56Z</cp:lastPrinted>
  <dcterms:created xsi:type="dcterms:W3CDTF">2020-07-27T15:36:46Z</dcterms:created>
  <dcterms:modified xsi:type="dcterms:W3CDTF">2022-06-03T11:16:24Z</dcterms:modified>
</cp:coreProperties>
</file>