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35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7707207" y="179343"/>
            <a:ext cx="3997113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183372"/>
              </p:ext>
            </p:extLst>
          </p:nvPr>
        </p:nvGraphicFramePr>
        <p:xfrm>
          <a:off x="201653" y="849692"/>
          <a:ext cx="3014349" cy="58717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69310">
                <a:tc>
                  <a:txBody>
                    <a:bodyPr/>
                    <a:lstStyle/>
                    <a:p>
                      <a:r>
                        <a:rPr lang="en-GB" sz="1200" dirty="0"/>
                        <a:t>Approximate- Being close but not exactly the same as something.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GB" sz="1200" dirty="0"/>
                        <a:t>Astronaut- Someone who is trained to control a spacecraft.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Data- Information used for a specific purpose or investigation.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Digital content- Information and media such as videos and pictures stored on a computer.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385803">
                <a:tc>
                  <a:txBody>
                    <a:bodyPr/>
                    <a:lstStyle/>
                    <a:p>
                      <a:r>
                        <a:rPr lang="en-GB" sz="1200" dirty="0"/>
                        <a:t>Experiment- To trial and test new ideas.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Interactive map- A digital map which can be searched and provide information about a place.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International Space Station- I.S.S a laboratory in space that obits the Earth.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GB" sz="1200" dirty="0"/>
                        <a:t>Interpret- Explain the meaning of something to someone else or to yourself.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GB" sz="1200" dirty="0"/>
                        <a:t>Laboratory- A place where scientists carry out research and experiments to discover more about something.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GB" sz="1200" dirty="0"/>
                        <a:t>Monitor- To check the status of something.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GB" sz="1200" dirty="0"/>
                        <a:t>Satellite- A computer that orbits the Earth to provide information or communication services.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GB" sz="1200" dirty="0"/>
                        <a:t>Sensor- A tool or device that is designed to monitor, detect and respond </a:t>
                      </a:r>
                      <a:r>
                        <a:rPr lang="en-GB" sz="1200"/>
                        <a:t>to changes.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4920916" y="6204857"/>
            <a:ext cx="6412831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20916" y="6304580"/>
            <a:ext cx="667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2: Data handling- International Space Station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37F6E0-A118-43A1-8D8C-58DC29B6A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8120" y="4047143"/>
            <a:ext cx="5802227" cy="21318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875F1EB-90F0-481E-8808-1378CF91A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5086" y="117300"/>
            <a:ext cx="3587934" cy="39308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EF66838-9D66-4AD4-B4C6-97ADD7E94C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3020" y="1001707"/>
            <a:ext cx="4457327" cy="251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35841</TotalTime>
  <Words>178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65</cp:revision>
  <cp:lastPrinted>2020-10-06T15:49:56Z</cp:lastPrinted>
  <dcterms:created xsi:type="dcterms:W3CDTF">2020-07-27T15:36:46Z</dcterms:created>
  <dcterms:modified xsi:type="dcterms:W3CDTF">2022-04-19T20:51:31Z</dcterms:modified>
</cp:coreProperties>
</file>